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48" r:id="rId2"/>
    <p:sldMasterId id="2147483689" r:id="rId3"/>
  </p:sldMasterIdLst>
  <p:notesMasterIdLst>
    <p:notesMasterId r:id="rId18"/>
  </p:notesMasterIdLst>
  <p:handoutMasterIdLst>
    <p:handoutMasterId r:id="rId19"/>
  </p:handoutMasterIdLst>
  <p:sldIdLst>
    <p:sldId id="3294" r:id="rId4"/>
    <p:sldId id="3291" r:id="rId5"/>
    <p:sldId id="3310" r:id="rId6"/>
    <p:sldId id="3317" r:id="rId7"/>
    <p:sldId id="3318" r:id="rId8"/>
    <p:sldId id="3319" r:id="rId9"/>
    <p:sldId id="3320" r:id="rId10"/>
    <p:sldId id="3321" r:id="rId11"/>
    <p:sldId id="3325" r:id="rId12"/>
    <p:sldId id="3322" r:id="rId13"/>
    <p:sldId id="3323" r:id="rId14"/>
    <p:sldId id="3324" r:id="rId15"/>
    <p:sldId id="3326" r:id="rId16"/>
    <p:sldId id="3295" r:id="rId17"/>
  </p:sldIdLst>
  <p:sldSz cx="12192000" cy="6858000"/>
  <p:notesSz cx="6858000" cy="9144000"/>
  <p:defaultTextStyle>
    <a:defPPr>
      <a:defRPr lang="en-US"/>
    </a:defPPr>
    <a:lvl1pPr algn="l" defTabSz="914400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indent="-228600" algn="l" defTabSz="914400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indent="-457200" algn="l" defTabSz="914400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indent="-685800" algn="l" defTabSz="914400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indent="-914400" algn="l" defTabSz="914400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1143000" algn="l" defTabSz="457200" rtl="0" eaLnBrk="1" latinLnBrk="0" hangingPunct="1">
      <a:defRPr sz="18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1371600" algn="l" defTabSz="457200" rtl="0" eaLnBrk="1" latinLnBrk="0" hangingPunct="1">
      <a:defRPr sz="18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1600200" algn="l" defTabSz="457200" rtl="0" eaLnBrk="1" latinLnBrk="0" hangingPunct="1">
      <a:defRPr sz="18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1828800" algn="l" defTabSz="457200" rtl="0" eaLnBrk="1" latinLnBrk="0" hangingPunct="1">
      <a:defRPr sz="18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31" userDrawn="1">
          <p15:clr>
            <a:srgbClr val="A4A3A4"/>
          </p15:clr>
        </p15:guide>
        <p15:guide id="2" pos="7061" userDrawn="1">
          <p15:clr>
            <a:srgbClr val="A4A3A4"/>
          </p15:clr>
        </p15:guide>
        <p15:guide id="3" orient="horz" pos="21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91DC"/>
    <a:srgbClr val="6ACC71"/>
    <a:srgbClr val="A1DFA5"/>
    <a:srgbClr val="7CBDEA"/>
    <a:srgbClr val="000000"/>
    <a:srgbClr val="FFFFFF"/>
    <a:srgbClr val="288F3A"/>
    <a:srgbClr val="39A542"/>
    <a:srgbClr val="80AB00"/>
    <a:srgbClr val="5F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42" autoAdjust="0"/>
    <p:restoredTop sz="93766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912" y="102"/>
      </p:cViewPr>
      <p:guideLst>
        <p:guide pos="3931"/>
        <p:guide pos="7061"/>
        <p:guide orient="horz" pos="2149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 showFormatting="0"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57" d="100"/>
          <a:sy n="57" d="100"/>
        </p:scale>
        <p:origin x="3342" y="84"/>
      </p:cViewPr>
      <p:guideLst/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990DA0-C6EE-4FD6-B9E9-8190494A2EFA}" type="slidenum">
              <a:rPr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100" name="Slide Image Placeholder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Notes Placeholder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40E78686-C27E-4266-8567-E7B764CDDC49}" type="slidenum">
              <a:rPr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 Light" panose="020F0302020204030204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 Light" panose="020F0302020204030204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 Light" panose="020F0302020204030204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 Light" panose="020F0302020204030204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 Light" panose="020F0302020204030204"/>
        <a:ea typeface="+mn-ea"/>
        <a:cs typeface="+mn-cs"/>
      </a:defRPr>
    </a:lvl5pPr>
    <a:lvl6pPr marL="2285683" algn="l" defTabSz="4568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4568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4568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4568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397" y="1122363"/>
            <a:ext cx="9144000" cy="2387600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397" y="3602038"/>
            <a:ext cx="9144000" cy="1655763"/>
          </a:xfrm>
        </p:spPr>
        <p:txBody>
          <a:bodyPr/>
          <a:lstStyle>
            <a:lvl1pPr marL="0" indent="0" algn="ctr">
              <a:buNone/>
              <a:defRPr sz="120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4C24F-43D2-4388-9062-6293FAB9EC31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47100-1A0B-4E41-A73D-610C62B801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49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513E4-2045-4DED-9D49-4815C2E3B67C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3119-6838-4B6E-B20D-BD19E7C48C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38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791" y="365125"/>
            <a:ext cx="262879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418" y="365125"/>
            <a:ext cx="7810153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66E27-73D3-4EA8-9583-8AA1BAAD3AC3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ECDE8-9D30-4E57-AE8F-2FEABDFE45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360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6"/>
          <p:cNvSpPr>
            <a:spLocks noChangeArrowheads="1"/>
          </p:cNvSpPr>
          <p:nvPr userDrawn="1"/>
        </p:nvSpPr>
        <p:spPr bwMode="auto">
          <a:xfrm>
            <a:off x="10689834" y="6392069"/>
            <a:ext cx="130129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068070"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defTabSz="1068070"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defTabSz="1068070"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defTabSz="1068070"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defTabSz="1068070"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4114800" defTabSz="106807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4572000" defTabSz="106807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5029200" defTabSz="106807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5486400" defTabSz="106807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dist" eaLnBrk="1" hangingPunct="1">
              <a:defRPr/>
            </a:pPr>
            <a:r>
              <a:rPr lang="zh-CN" altLang="en-US" sz="1400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创新</a:t>
            </a:r>
            <a:r>
              <a:rPr lang="en-US" altLang="zh-CN" sz="1400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·</a:t>
            </a:r>
            <a:r>
              <a:rPr lang="zh-CN" altLang="en-US" sz="1400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诚信</a:t>
            </a:r>
            <a:r>
              <a:rPr lang="en-US" altLang="zh-CN" sz="1400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·</a:t>
            </a:r>
            <a:r>
              <a:rPr lang="zh-CN" altLang="en-US" sz="1400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 Light" panose="020B0502040204020203" pitchFamily="34" charset="-122"/>
              </a:rPr>
              <a:t>服务</a:t>
            </a:r>
          </a:p>
        </p:txBody>
      </p:sp>
      <p:sp>
        <p:nvSpPr>
          <p:cNvPr id="3" name="文本框 2"/>
          <p:cNvSpPr txBox="1">
            <a:spLocks noChangeArrowheads="1"/>
          </p:cNvSpPr>
          <p:nvPr userDrawn="1"/>
        </p:nvSpPr>
        <p:spPr bwMode="auto">
          <a:xfrm>
            <a:off x="341401" y="266700"/>
            <a:ext cx="2600209" cy="2769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dist" eaLnBrk="1" hangingPunct="1">
              <a:defRPr/>
            </a:pPr>
            <a:r>
              <a:rPr sz="1200" dirty="0" err="1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控制</a:t>
            </a:r>
            <a:r>
              <a:rPr sz="1200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sz="1200" dirty="0" err="1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驱动</a:t>
            </a:r>
            <a:r>
              <a:rPr sz="1200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sz="1200" dirty="0" err="1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传感</a:t>
            </a:r>
            <a:r>
              <a:rPr sz="1200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sz="1200" dirty="0" err="1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机电</a:t>
            </a:r>
            <a:r>
              <a:rPr sz="1200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sz="1200" dirty="0" err="1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信息</a:t>
            </a:r>
            <a:endParaRPr sz="1200" dirty="0">
              <a:solidFill>
                <a:srgbClr val="BFBFB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826509" y="319088"/>
            <a:ext cx="0" cy="143669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1372751" y="319088"/>
            <a:ext cx="0" cy="143669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>
            <a:off x="1912642" y="319088"/>
            <a:ext cx="0" cy="143669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2459678" y="319088"/>
            <a:ext cx="0" cy="143669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68322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 userDrawn="1"/>
        </p:nvSpPr>
        <p:spPr bwMode="auto">
          <a:xfrm>
            <a:off x="341401" y="266700"/>
            <a:ext cx="26002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lang="zh-CN" altLang="zh-CN" sz="1200" dirty="0">
                <a:solidFill>
                  <a:srgbClr val="BFBFB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控制  驱动  传感  机电  信息</a:t>
            </a: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826509" y="319088"/>
            <a:ext cx="0" cy="143669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>
            <a:off x="1372751" y="319088"/>
            <a:ext cx="0" cy="143669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1912642" y="319088"/>
            <a:ext cx="0" cy="143669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>
            <a:off x="2459678" y="319088"/>
            <a:ext cx="0" cy="143669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817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 userDrawn="1"/>
        </p:nvGrpSpPr>
        <p:grpSpPr>
          <a:xfrm>
            <a:off x="247302" y="1047517"/>
            <a:ext cx="4984360" cy="5575300"/>
            <a:chOff x="1437138" y="2438661"/>
            <a:chExt cx="2085297" cy="2479187"/>
          </a:xfrm>
          <a:solidFill>
            <a:schemeClr val="bg1">
              <a:lumMod val="85000"/>
              <a:alpha val="50000"/>
            </a:schemeClr>
          </a:solidFill>
        </p:grpSpPr>
        <p:sp>
          <p:nvSpPr>
            <p:cNvPr id="3" name="Freeform 105"/>
            <p:cNvSpPr>
              <a:spLocks/>
            </p:cNvSpPr>
            <p:nvPr/>
          </p:nvSpPr>
          <p:spPr bwMode="auto">
            <a:xfrm>
              <a:off x="2460960" y="2498034"/>
              <a:ext cx="27515" cy="1158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2"/>
                </a:cxn>
                <a:cxn ang="0">
                  <a:pos x="19" y="3"/>
                </a:cxn>
                <a:cxn ang="0">
                  <a:pos x="19" y="4"/>
                </a:cxn>
                <a:cxn ang="0">
                  <a:pos x="16" y="6"/>
                </a:cxn>
                <a:cxn ang="0">
                  <a:pos x="15" y="7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0" y="7"/>
                </a:cxn>
                <a:cxn ang="0">
                  <a:pos x="6" y="5"/>
                </a:cxn>
                <a:cxn ang="0">
                  <a:pos x="3" y="3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12" y="0"/>
                </a:cxn>
              </a:cxnLst>
              <a:rect l="0" t="0" r="r" b="b"/>
              <a:pathLst>
                <a:path w="19" h="8">
                  <a:moveTo>
                    <a:pt x="12" y="0"/>
                  </a:moveTo>
                  <a:lnTo>
                    <a:pt x="18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6" y="5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6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" name="Freeform 106"/>
            <p:cNvSpPr>
              <a:spLocks/>
            </p:cNvSpPr>
            <p:nvPr/>
          </p:nvSpPr>
          <p:spPr bwMode="auto">
            <a:xfrm>
              <a:off x="2239398" y="2621124"/>
              <a:ext cx="56477" cy="4344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8" y="4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31" y="12"/>
                </a:cxn>
                <a:cxn ang="0">
                  <a:pos x="34" y="14"/>
                </a:cxn>
                <a:cxn ang="0">
                  <a:pos x="37" y="15"/>
                </a:cxn>
                <a:cxn ang="0">
                  <a:pos x="39" y="18"/>
                </a:cxn>
                <a:cxn ang="0">
                  <a:pos x="39" y="19"/>
                </a:cxn>
                <a:cxn ang="0">
                  <a:pos x="38" y="20"/>
                </a:cxn>
                <a:cxn ang="0">
                  <a:pos x="37" y="21"/>
                </a:cxn>
                <a:cxn ang="0">
                  <a:pos x="36" y="21"/>
                </a:cxn>
                <a:cxn ang="0">
                  <a:pos x="33" y="23"/>
                </a:cxn>
                <a:cxn ang="0">
                  <a:pos x="32" y="24"/>
                </a:cxn>
                <a:cxn ang="0">
                  <a:pos x="31" y="25"/>
                </a:cxn>
                <a:cxn ang="0">
                  <a:pos x="30" y="26"/>
                </a:cxn>
                <a:cxn ang="0">
                  <a:pos x="30" y="27"/>
                </a:cxn>
                <a:cxn ang="0">
                  <a:pos x="29" y="28"/>
                </a:cxn>
                <a:cxn ang="0">
                  <a:pos x="29" y="29"/>
                </a:cxn>
                <a:cxn ang="0">
                  <a:pos x="29" y="30"/>
                </a:cxn>
                <a:cxn ang="0">
                  <a:pos x="28" y="30"/>
                </a:cxn>
                <a:cxn ang="0">
                  <a:pos x="27" y="30"/>
                </a:cxn>
                <a:cxn ang="0">
                  <a:pos x="20" y="29"/>
                </a:cxn>
                <a:cxn ang="0">
                  <a:pos x="13" y="25"/>
                </a:cxn>
                <a:cxn ang="0">
                  <a:pos x="6" y="22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17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5" y="16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7" y="9"/>
                </a:cxn>
                <a:cxn ang="0">
                  <a:pos x="7" y="5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0" y="0"/>
                </a:cxn>
              </a:cxnLst>
              <a:rect l="0" t="0" r="r" b="b"/>
              <a:pathLst>
                <a:path w="39" h="30">
                  <a:moveTo>
                    <a:pt x="10" y="0"/>
                  </a:moveTo>
                  <a:lnTo>
                    <a:pt x="12" y="0"/>
                  </a:lnTo>
                  <a:lnTo>
                    <a:pt x="13" y="1"/>
                  </a:lnTo>
                  <a:lnTo>
                    <a:pt x="18" y="4"/>
                  </a:lnTo>
                  <a:lnTo>
                    <a:pt x="25" y="10"/>
                  </a:lnTo>
                  <a:lnTo>
                    <a:pt x="27" y="11"/>
                  </a:lnTo>
                  <a:lnTo>
                    <a:pt x="31" y="12"/>
                  </a:lnTo>
                  <a:lnTo>
                    <a:pt x="34" y="14"/>
                  </a:lnTo>
                  <a:lnTo>
                    <a:pt x="37" y="15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1"/>
                  </a:lnTo>
                  <a:lnTo>
                    <a:pt x="36" y="21"/>
                  </a:lnTo>
                  <a:lnTo>
                    <a:pt x="33" y="23"/>
                  </a:lnTo>
                  <a:lnTo>
                    <a:pt x="32" y="24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9" y="30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0" y="29"/>
                  </a:lnTo>
                  <a:lnTo>
                    <a:pt x="13" y="25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7" y="9"/>
                  </a:lnTo>
                  <a:lnTo>
                    <a:pt x="7" y="5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" name="Freeform 107"/>
            <p:cNvSpPr>
              <a:spLocks/>
            </p:cNvSpPr>
            <p:nvPr/>
          </p:nvSpPr>
          <p:spPr bwMode="auto">
            <a:xfrm>
              <a:off x="2258223" y="2590714"/>
              <a:ext cx="104265" cy="102817"/>
            </a:xfrm>
            <a:custGeom>
              <a:avLst/>
              <a:gdLst/>
              <a:ahLst/>
              <a:cxnLst>
                <a:cxn ang="0">
                  <a:pos x="64" y="2"/>
                </a:cxn>
                <a:cxn ang="0">
                  <a:pos x="72" y="15"/>
                </a:cxn>
                <a:cxn ang="0">
                  <a:pos x="60" y="28"/>
                </a:cxn>
                <a:cxn ang="0">
                  <a:pos x="47" y="39"/>
                </a:cxn>
                <a:cxn ang="0">
                  <a:pos x="50" y="39"/>
                </a:cxn>
                <a:cxn ang="0">
                  <a:pos x="62" y="46"/>
                </a:cxn>
                <a:cxn ang="0">
                  <a:pos x="62" y="51"/>
                </a:cxn>
                <a:cxn ang="0">
                  <a:pos x="51" y="52"/>
                </a:cxn>
                <a:cxn ang="0">
                  <a:pos x="42" y="56"/>
                </a:cxn>
                <a:cxn ang="0">
                  <a:pos x="44" y="60"/>
                </a:cxn>
                <a:cxn ang="0">
                  <a:pos x="50" y="62"/>
                </a:cxn>
                <a:cxn ang="0">
                  <a:pos x="60" y="65"/>
                </a:cxn>
                <a:cxn ang="0">
                  <a:pos x="63" y="68"/>
                </a:cxn>
                <a:cxn ang="0">
                  <a:pos x="52" y="71"/>
                </a:cxn>
                <a:cxn ang="0">
                  <a:pos x="53" y="68"/>
                </a:cxn>
                <a:cxn ang="0">
                  <a:pos x="41" y="65"/>
                </a:cxn>
                <a:cxn ang="0">
                  <a:pos x="32" y="70"/>
                </a:cxn>
                <a:cxn ang="0">
                  <a:pos x="24" y="68"/>
                </a:cxn>
                <a:cxn ang="0">
                  <a:pos x="15" y="70"/>
                </a:cxn>
                <a:cxn ang="0">
                  <a:pos x="9" y="60"/>
                </a:cxn>
                <a:cxn ang="0">
                  <a:pos x="12" y="56"/>
                </a:cxn>
                <a:cxn ang="0">
                  <a:pos x="25" y="54"/>
                </a:cxn>
                <a:cxn ang="0">
                  <a:pos x="29" y="50"/>
                </a:cxn>
                <a:cxn ang="0">
                  <a:pos x="26" y="44"/>
                </a:cxn>
                <a:cxn ang="0">
                  <a:pos x="24" y="44"/>
                </a:cxn>
                <a:cxn ang="0">
                  <a:pos x="34" y="46"/>
                </a:cxn>
                <a:cxn ang="0">
                  <a:pos x="35" y="41"/>
                </a:cxn>
                <a:cxn ang="0">
                  <a:pos x="24" y="34"/>
                </a:cxn>
                <a:cxn ang="0">
                  <a:pos x="17" y="28"/>
                </a:cxn>
                <a:cxn ang="0">
                  <a:pos x="28" y="29"/>
                </a:cxn>
                <a:cxn ang="0">
                  <a:pos x="40" y="26"/>
                </a:cxn>
                <a:cxn ang="0">
                  <a:pos x="44" y="19"/>
                </a:cxn>
                <a:cxn ang="0">
                  <a:pos x="37" y="16"/>
                </a:cxn>
                <a:cxn ang="0">
                  <a:pos x="31" y="24"/>
                </a:cxn>
                <a:cxn ang="0">
                  <a:pos x="21" y="27"/>
                </a:cxn>
                <a:cxn ang="0">
                  <a:pos x="16" y="25"/>
                </a:cxn>
                <a:cxn ang="0">
                  <a:pos x="21" y="19"/>
                </a:cxn>
                <a:cxn ang="0">
                  <a:pos x="13" y="21"/>
                </a:cxn>
                <a:cxn ang="0">
                  <a:pos x="6" y="22"/>
                </a:cxn>
                <a:cxn ang="0">
                  <a:pos x="1" y="19"/>
                </a:cxn>
                <a:cxn ang="0">
                  <a:pos x="1" y="15"/>
                </a:cxn>
                <a:cxn ang="0">
                  <a:pos x="9" y="12"/>
                </a:cxn>
                <a:cxn ang="0">
                  <a:pos x="13" y="9"/>
                </a:cxn>
                <a:cxn ang="0">
                  <a:pos x="24" y="11"/>
                </a:cxn>
                <a:cxn ang="0">
                  <a:pos x="34" y="13"/>
                </a:cxn>
                <a:cxn ang="0">
                  <a:pos x="36" y="9"/>
                </a:cxn>
                <a:cxn ang="0">
                  <a:pos x="37" y="7"/>
                </a:cxn>
                <a:cxn ang="0">
                  <a:pos x="50" y="1"/>
                </a:cxn>
              </a:cxnLst>
              <a:rect l="0" t="0" r="r" b="b"/>
              <a:pathLst>
                <a:path w="72" h="71">
                  <a:moveTo>
                    <a:pt x="54" y="0"/>
                  </a:moveTo>
                  <a:lnTo>
                    <a:pt x="59" y="0"/>
                  </a:lnTo>
                  <a:lnTo>
                    <a:pt x="64" y="2"/>
                  </a:lnTo>
                  <a:lnTo>
                    <a:pt x="68" y="5"/>
                  </a:lnTo>
                  <a:lnTo>
                    <a:pt x="71" y="11"/>
                  </a:lnTo>
                  <a:lnTo>
                    <a:pt x="72" y="15"/>
                  </a:lnTo>
                  <a:lnTo>
                    <a:pt x="70" y="19"/>
                  </a:lnTo>
                  <a:lnTo>
                    <a:pt x="66" y="24"/>
                  </a:lnTo>
                  <a:lnTo>
                    <a:pt x="60" y="28"/>
                  </a:lnTo>
                  <a:lnTo>
                    <a:pt x="55" y="32"/>
                  </a:lnTo>
                  <a:lnTo>
                    <a:pt x="50" y="36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9" y="40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9" y="43"/>
                  </a:lnTo>
                  <a:lnTo>
                    <a:pt x="62" y="46"/>
                  </a:lnTo>
                  <a:lnTo>
                    <a:pt x="64" y="50"/>
                  </a:lnTo>
                  <a:lnTo>
                    <a:pt x="64" y="51"/>
                  </a:lnTo>
                  <a:lnTo>
                    <a:pt x="62" y="51"/>
                  </a:lnTo>
                  <a:lnTo>
                    <a:pt x="59" y="51"/>
                  </a:lnTo>
                  <a:lnTo>
                    <a:pt x="55" y="51"/>
                  </a:lnTo>
                  <a:lnTo>
                    <a:pt x="51" y="52"/>
                  </a:lnTo>
                  <a:lnTo>
                    <a:pt x="46" y="53"/>
                  </a:lnTo>
                  <a:lnTo>
                    <a:pt x="42" y="55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3" y="59"/>
                  </a:lnTo>
                  <a:lnTo>
                    <a:pt x="44" y="60"/>
                  </a:lnTo>
                  <a:lnTo>
                    <a:pt x="45" y="60"/>
                  </a:lnTo>
                  <a:lnTo>
                    <a:pt x="47" y="61"/>
                  </a:lnTo>
                  <a:lnTo>
                    <a:pt x="50" y="62"/>
                  </a:lnTo>
                  <a:lnTo>
                    <a:pt x="54" y="63"/>
                  </a:lnTo>
                  <a:lnTo>
                    <a:pt x="57" y="64"/>
                  </a:lnTo>
                  <a:lnTo>
                    <a:pt x="60" y="65"/>
                  </a:lnTo>
                  <a:lnTo>
                    <a:pt x="63" y="66"/>
                  </a:lnTo>
                  <a:lnTo>
                    <a:pt x="64" y="67"/>
                  </a:lnTo>
                  <a:lnTo>
                    <a:pt x="63" y="68"/>
                  </a:lnTo>
                  <a:lnTo>
                    <a:pt x="59" y="70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2" y="70"/>
                  </a:lnTo>
                  <a:lnTo>
                    <a:pt x="53" y="70"/>
                  </a:lnTo>
                  <a:lnTo>
                    <a:pt x="53" y="68"/>
                  </a:lnTo>
                  <a:lnTo>
                    <a:pt x="48" y="66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36" y="70"/>
                  </a:lnTo>
                  <a:lnTo>
                    <a:pt x="35" y="71"/>
                  </a:lnTo>
                  <a:lnTo>
                    <a:pt x="32" y="70"/>
                  </a:lnTo>
                  <a:lnTo>
                    <a:pt x="29" y="69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1" y="69"/>
                  </a:lnTo>
                  <a:lnTo>
                    <a:pt x="18" y="70"/>
                  </a:lnTo>
                  <a:lnTo>
                    <a:pt x="15" y="70"/>
                  </a:lnTo>
                  <a:lnTo>
                    <a:pt x="13" y="69"/>
                  </a:lnTo>
                  <a:lnTo>
                    <a:pt x="10" y="64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19" y="55"/>
                  </a:lnTo>
                  <a:lnTo>
                    <a:pt x="22" y="55"/>
                  </a:lnTo>
                  <a:lnTo>
                    <a:pt x="25" y="54"/>
                  </a:lnTo>
                  <a:lnTo>
                    <a:pt x="27" y="54"/>
                  </a:lnTo>
                  <a:lnTo>
                    <a:pt x="29" y="52"/>
                  </a:lnTo>
                  <a:lnTo>
                    <a:pt x="29" y="50"/>
                  </a:lnTo>
                  <a:lnTo>
                    <a:pt x="29" y="46"/>
                  </a:lnTo>
                  <a:lnTo>
                    <a:pt x="28" y="45"/>
                  </a:lnTo>
                  <a:lnTo>
                    <a:pt x="26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1" y="45"/>
                  </a:lnTo>
                  <a:lnTo>
                    <a:pt x="34" y="46"/>
                  </a:lnTo>
                  <a:lnTo>
                    <a:pt x="36" y="45"/>
                  </a:lnTo>
                  <a:lnTo>
                    <a:pt x="37" y="44"/>
                  </a:lnTo>
                  <a:lnTo>
                    <a:pt x="35" y="41"/>
                  </a:lnTo>
                  <a:lnTo>
                    <a:pt x="32" y="38"/>
                  </a:lnTo>
                  <a:lnTo>
                    <a:pt x="28" y="36"/>
                  </a:lnTo>
                  <a:lnTo>
                    <a:pt x="24" y="34"/>
                  </a:lnTo>
                  <a:lnTo>
                    <a:pt x="21" y="32"/>
                  </a:lnTo>
                  <a:lnTo>
                    <a:pt x="17" y="29"/>
                  </a:lnTo>
                  <a:lnTo>
                    <a:pt x="17" y="28"/>
                  </a:lnTo>
                  <a:lnTo>
                    <a:pt x="22" y="28"/>
                  </a:lnTo>
                  <a:lnTo>
                    <a:pt x="24" y="29"/>
                  </a:lnTo>
                  <a:lnTo>
                    <a:pt x="28" y="29"/>
                  </a:lnTo>
                  <a:lnTo>
                    <a:pt x="32" y="28"/>
                  </a:lnTo>
                  <a:lnTo>
                    <a:pt x="36" y="27"/>
                  </a:lnTo>
                  <a:lnTo>
                    <a:pt x="40" y="26"/>
                  </a:lnTo>
                  <a:lnTo>
                    <a:pt x="43" y="24"/>
                  </a:lnTo>
                  <a:lnTo>
                    <a:pt x="44" y="22"/>
                  </a:lnTo>
                  <a:lnTo>
                    <a:pt x="44" y="19"/>
                  </a:lnTo>
                  <a:lnTo>
                    <a:pt x="41" y="16"/>
                  </a:lnTo>
                  <a:lnTo>
                    <a:pt x="39" y="15"/>
                  </a:lnTo>
                  <a:lnTo>
                    <a:pt x="37" y="16"/>
                  </a:lnTo>
                  <a:lnTo>
                    <a:pt x="35" y="18"/>
                  </a:lnTo>
                  <a:lnTo>
                    <a:pt x="34" y="22"/>
                  </a:lnTo>
                  <a:lnTo>
                    <a:pt x="31" y="24"/>
                  </a:lnTo>
                  <a:lnTo>
                    <a:pt x="29" y="26"/>
                  </a:lnTo>
                  <a:lnTo>
                    <a:pt x="25" y="27"/>
                  </a:lnTo>
                  <a:lnTo>
                    <a:pt x="21" y="27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3" y="14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4" y="11"/>
                  </a:lnTo>
                  <a:lnTo>
                    <a:pt x="28" y="13"/>
                  </a:lnTo>
                  <a:lnTo>
                    <a:pt x="32" y="13"/>
                  </a:lnTo>
                  <a:lnTo>
                    <a:pt x="34" y="13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1" y="4"/>
                  </a:lnTo>
                  <a:lnTo>
                    <a:pt x="45" y="3"/>
                  </a:lnTo>
                  <a:lnTo>
                    <a:pt x="50" y="1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" name="Freeform 108"/>
            <p:cNvSpPr>
              <a:spLocks/>
            </p:cNvSpPr>
            <p:nvPr/>
          </p:nvSpPr>
          <p:spPr bwMode="auto">
            <a:xfrm>
              <a:off x="2191610" y="2645743"/>
              <a:ext cx="28962" cy="2606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4"/>
                </a:cxn>
                <a:cxn ang="0">
                  <a:pos x="15" y="7"/>
                </a:cxn>
                <a:cxn ang="0">
                  <a:pos x="18" y="12"/>
                </a:cxn>
                <a:cxn ang="0">
                  <a:pos x="20" y="17"/>
                </a:cxn>
                <a:cxn ang="0">
                  <a:pos x="19" y="18"/>
                </a:cxn>
                <a:cxn ang="0">
                  <a:pos x="18" y="17"/>
                </a:cxn>
                <a:cxn ang="0">
                  <a:pos x="15" y="16"/>
                </a:cxn>
                <a:cxn ang="0">
                  <a:pos x="12" y="14"/>
                </a:cxn>
                <a:cxn ang="0">
                  <a:pos x="10" y="12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6" y="1"/>
                </a:cxn>
                <a:cxn ang="0">
                  <a:pos x="7" y="0"/>
                </a:cxn>
              </a:cxnLst>
              <a:rect l="0" t="0" r="r" b="b"/>
              <a:pathLst>
                <a:path w="20" h="18">
                  <a:moveTo>
                    <a:pt x="7" y="0"/>
                  </a:moveTo>
                  <a:lnTo>
                    <a:pt x="11" y="4"/>
                  </a:lnTo>
                  <a:lnTo>
                    <a:pt x="15" y="7"/>
                  </a:lnTo>
                  <a:lnTo>
                    <a:pt x="18" y="12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8" y="17"/>
                  </a:lnTo>
                  <a:lnTo>
                    <a:pt x="15" y="16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5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" name="Freeform 109"/>
            <p:cNvSpPr>
              <a:spLocks/>
            </p:cNvSpPr>
            <p:nvPr/>
          </p:nvSpPr>
          <p:spPr bwMode="auto">
            <a:xfrm>
              <a:off x="2146718" y="2651535"/>
              <a:ext cx="17377" cy="579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1"/>
                </a:cxn>
                <a:cxn ang="0">
                  <a:pos x="11" y="2"/>
                </a:cxn>
                <a:cxn ang="0">
                  <a:pos x="11" y="3"/>
                </a:cxn>
                <a:cxn ang="0">
                  <a:pos x="9" y="4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12" y="0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8" name="Freeform 110"/>
            <p:cNvSpPr>
              <a:spLocks/>
            </p:cNvSpPr>
            <p:nvPr/>
          </p:nvSpPr>
          <p:spPr bwMode="auto">
            <a:xfrm>
              <a:off x="2482683" y="2505275"/>
              <a:ext cx="62270" cy="1593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37" y="1"/>
                </a:cxn>
                <a:cxn ang="0">
                  <a:pos x="41" y="2"/>
                </a:cxn>
                <a:cxn ang="0">
                  <a:pos x="43" y="3"/>
                </a:cxn>
                <a:cxn ang="0">
                  <a:pos x="42" y="4"/>
                </a:cxn>
                <a:cxn ang="0">
                  <a:pos x="38" y="5"/>
                </a:cxn>
                <a:cxn ang="0">
                  <a:pos x="15" y="11"/>
                </a:cxn>
                <a:cxn ang="0">
                  <a:pos x="12" y="9"/>
                </a:cxn>
                <a:cxn ang="0">
                  <a:pos x="8" y="9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0" y="0"/>
                </a:cxn>
              </a:cxnLst>
              <a:rect l="0" t="0" r="r" b="b"/>
              <a:pathLst>
                <a:path w="43" h="11">
                  <a:moveTo>
                    <a:pt x="10" y="0"/>
                  </a:moveTo>
                  <a:lnTo>
                    <a:pt x="13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42" y="4"/>
                  </a:lnTo>
                  <a:lnTo>
                    <a:pt x="38" y="5"/>
                  </a:lnTo>
                  <a:lnTo>
                    <a:pt x="15" y="11"/>
                  </a:lnTo>
                  <a:lnTo>
                    <a:pt x="12" y="9"/>
                  </a:lnTo>
                  <a:lnTo>
                    <a:pt x="8" y="9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9" name="Freeform 111"/>
            <p:cNvSpPr>
              <a:spLocks/>
            </p:cNvSpPr>
            <p:nvPr/>
          </p:nvSpPr>
          <p:spPr bwMode="auto">
            <a:xfrm>
              <a:off x="2374073" y="2667464"/>
              <a:ext cx="4345" cy="14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0" name="Freeform 112"/>
            <p:cNvSpPr>
              <a:spLocks/>
            </p:cNvSpPr>
            <p:nvPr/>
          </p:nvSpPr>
          <p:spPr bwMode="auto">
            <a:xfrm>
              <a:off x="2068520" y="2666017"/>
              <a:ext cx="39100" cy="2172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3"/>
                </a:cxn>
                <a:cxn ang="0">
                  <a:pos x="26" y="7"/>
                </a:cxn>
                <a:cxn ang="0">
                  <a:pos x="26" y="10"/>
                </a:cxn>
                <a:cxn ang="0">
                  <a:pos x="24" y="13"/>
                </a:cxn>
                <a:cxn ang="0">
                  <a:pos x="22" y="14"/>
                </a:cxn>
                <a:cxn ang="0">
                  <a:pos x="18" y="15"/>
                </a:cxn>
                <a:cxn ang="0">
                  <a:pos x="14" y="15"/>
                </a:cxn>
                <a:cxn ang="0">
                  <a:pos x="10" y="15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9" y="6"/>
                </a:cxn>
                <a:cxn ang="0">
                  <a:pos x="14" y="4"/>
                </a:cxn>
                <a:cxn ang="0">
                  <a:pos x="19" y="3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7" y="0"/>
                </a:cxn>
              </a:cxnLst>
              <a:rect l="0" t="0" r="r" b="b"/>
              <a:pathLst>
                <a:path w="27" h="15">
                  <a:moveTo>
                    <a:pt x="27" y="0"/>
                  </a:moveTo>
                  <a:lnTo>
                    <a:pt x="27" y="3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4" y="13"/>
                  </a:lnTo>
                  <a:lnTo>
                    <a:pt x="22" y="14"/>
                  </a:lnTo>
                  <a:lnTo>
                    <a:pt x="18" y="15"/>
                  </a:lnTo>
                  <a:lnTo>
                    <a:pt x="14" y="15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9" y="6"/>
                  </a:lnTo>
                  <a:lnTo>
                    <a:pt x="14" y="4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" name="Freeform 113"/>
            <p:cNvSpPr>
              <a:spLocks/>
            </p:cNvSpPr>
            <p:nvPr/>
          </p:nvSpPr>
          <p:spPr bwMode="auto">
            <a:xfrm>
              <a:off x="2198851" y="2689187"/>
              <a:ext cx="26066" cy="2896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15" y="11"/>
                </a:cxn>
                <a:cxn ang="0">
                  <a:pos x="18" y="14"/>
                </a:cxn>
                <a:cxn ang="0">
                  <a:pos x="18" y="18"/>
                </a:cxn>
                <a:cxn ang="0">
                  <a:pos x="16" y="20"/>
                </a:cxn>
                <a:cxn ang="0">
                  <a:pos x="13" y="20"/>
                </a:cxn>
                <a:cxn ang="0">
                  <a:pos x="10" y="20"/>
                </a:cxn>
                <a:cxn ang="0">
                  <a:pos x="7" y="19"/>
                </a:cxn>
                <a:cxn ang="0">
                  <a:pos x="4" y="17"/>
                </a:cxn>
                <a:cxn ang="0">
                  <a:pos x="1" y="14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18" h="20">
                  <a:moveTo>
                    <a:pt x="3" y="0"/>
                  </a:moveTo>
                  <a:lnTo>
                    <a:pt x="8" y="0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2" name="Freeform 114"/>
            <p:cNvSpPr>
              <a:spLocks/>
            </p:cNvSpPr>
            <p:nvPr/>
          </p:nvSpPr>
          <p:spPr bwMode="auto">
            <a:xfrm>
              <a:off x="2230709" y="2683394"/>
              <a:ext cx="120195" cy="4054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7" y="2"/>
                </a:cxn>
                <a:cxn ang="0">
                  <a:pos x="22" y="4"/>
                </a:cxn>
                <a:cxn ang="0">
                  <a:pos x="32" y="14"/>
                </a:cxn>
                <a:cxn ang="0">
                  <a:pos x="38" y="18"/>
                </a:cxn>
                <a:cxn ang="0">
                  <a:pos x="38" y="18"/>
                </a:cxn>
                <a:cxn ang="0">
                  <a:pos x="38" y="17"/>
                </a:cxn>
                <a:cxn ang="0">
                  <a:pos x="38" y="16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50" y="17"/>
                </a:cxn>
                <a:cxn ang="0">
                  <a:pos x="50" y="16"/>
                </a:cxn>
                <a:cxn ang="0">
                  <a:pos x="56" y="13"/>
                </a:cxn>
                <a:cxn ang="0">
                  <a:pos x="62" y="13"/>
                </a:cxn>
                <a:cxn ang="0">
                  <a:pos x="68" y="13"/>
                </a:cxn>
                <a:cxn ang="0">
                  <a:pos x="74" y="16"/>
                </a:cxn>
                <a:cxn ang="0">
                  <a:pos x="79" y="20"/>
                </a:cxn>
                <a:cxn ang="0">
                  <a:pos x="83" y="25"/>
                </a:cxn>
                <a:cxn ang="0">
                  <a:pos x="83" y="27"/>
                </a:cxn>
                <a:cxn ang="0">
                  <a:pos x="81" y="28"/>
                </a:cxn>
                <a:cxn ang="0">
                  <a:pos x="78" y="28"/>
                </a:cxn>
                <a:cxn ang="0">
                  <a:pos x="75" y="27"/>
                </a:cxn>
                <a:cxn ang="0">
                  <a:pos x="72" y="27"/>
                </a:cxn>
                <a:cxn ang="0">
                  <a:pos x="69" y="27"/>
                </a:cxn>
                <a:cxn ang="0">
                  <a:pos x="68" y="26"/>
                </a:cxn>
                <a:cxn ang="0">
                  <a:pos x="68" y="25"/>
                </a:cxn>
                <a:cxn ang="0">
                  <a:pos x="67" y="24"/>
                </a:cxn>
                <a:cxn ang="0">
                  <a:pos x="67" y="23"/>
                </a:cxn>
                <a:cxn ang="0">
                  <a:pos x="66" y="23"/>
                </a:cxn>
                <a:cxn ang="0">
                  <a:pos x="65" y="22"/>
                </a:cxn>
                <a:cxn ang="0">
                  <a:pos x="64" y="23"/>
                </a:cxn>
                <a:cxn ang="0">
                  <a:pos x="64" y="26"/>
                </a:cxn>
                <a:cxn ang="0">
                  <a:pos x="63" y="27"/>
                </a:cxn>
                <a:cxn ang="0">
                  <a:pos x="62" y="28"/>
                </a:cxn>
                <a:cxn ang="0">
                  <a:pos x="62" y="28"/>
                </a:cxn>
                <a:cxn ang="0">
                  <a:pos x="61" y="27"/>
                </a:cxn>
                <a:cxn ang="0">
                  <a:pos x="60" y="27"/>
                </a:cxn>
                <a:cxn ang="0">
                  <a:pos x="58" y="26"/>
                </a:cxn>
                <a:cxn ang="0">
                  <a:pos x="34" y="19"/>
                </a:cxn>
                <a:cxn ang="0">
                  <a:pos x="22" y="15"/>
                </a:cxn>
                <a:cxn ang="0">
                  <a:pos x="21" y="15"/>
                </a:cxn>
                <a:cxn ang="0">
                  <a:pos x="21" y="14"/>
                </a:cxn>
                <a:cxn ang="0">
                  <a:pos x="20" y="12"/>
                </a:cxn>
                <a:cxn ang="0">
                  <a:pos x="20" y="11"/>
                </a:cxn>
                <a:cxn ang="0">
                  <a:pos x="19" y="9"/>
                </a:cxn>
                <a:cxn ang="0">
                  <a:pos x="17" y="7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83" h="28">
                  <a:moveTo>
                    <a:pt x="4" y="0"/>
                  </a:moveTo>
                  <a:lnTo>
                    <a:pt x="6" y="0"/>
                  </a:lnTo>
                  <a:lnTo>
                    <a:pt x="12" y="1"/>
                  </a:lnTo>
                  <a:lnTo>
                    <a:pt x="17" y="2"/>
                  </a:lnTo>
                  <a:lnTo>
                    <a:pt x="22" y="4"/>
                  </a:lnTo>
                  <a:lnTo>
                    <a:pt x="32" y="14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56" y="13"/>
                  </a:lnTo>
                  <a:lnTo>
                    <a:pt x="62" y="13"/>
                  </a:lnTo>
                  <a:lnTo>
                    <a:pt x="68" y="13"/>
                  </a:lnTo>
                  <a:lnTo>
                    <a:pt x="74" y="16"/>
                  </a:lnTo>
                  <a:lnTo>
                    <a:pt x="79" y="20"/>
                  </a:lnTo>
                  <a:lnTo>
                    <a:pt x="83" y="25"/>
                  </a:lnTo>
                  <a:lnTo>
                    <a:pt x="83" y="27"/>
                  </a:lnTo>
                  <a:lnTo>
                    <a:pt x="81" y="28"/>
                  </a:lnTo>
                  <a:lnTo>
                    <a:pt x="78" y="28"/>
                  </a:lnTo>
                  <a:lnTo>
                    <a:pt x="75" y="27"/>
                  </a:lnTo>
                  <a:lnTo>
                    <a:pt x="72" y="27"/>
                  </a:lnTo>
                  <a:lnTo>
                    <a:pt x="69" y="27"/>
                  </a:lnTo>
                  <a:lnTo>
                    <a:pt x="68" y="26"/>
                  </a:lnTo>
                  <a:lnTo>
                    <a:pt x="68" y="25"/>
                  </a:lnTo>
                  <a:lnTo>
                    <a:pt x="67" y="24"/>
                  </a:lnTo>
                  <a:lnTo>
                    <a:pt x="67" y="23"/>
                  </a:lnTo>
                  <a:lnTo>
                    <a:pt x="66" y="23"/>
                  </a:lnTo>
                  <a:lnTo>
                    <a:pt x="65" y="22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3" y="27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1" y="27"/>
                  </a:lnTo>
                  <a:lnTo>
                    <a:pt x="60" y="27"/>
                  </a:lnTo>
                  <a:lnTo>
                    <a:pt x="58" y="26"/>
                  </a:lnTo>
                  <a:lnTo>
                    <a:pt x="34" y="19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19" y="9"/>
                  </a:lnTo>
                  <a:lnTo>
                    <a:pt x="17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3" name="Freeform 115"/>
            <p:cNvSpPr>
              <a:spLocks noEditPoints="1"/>
            </p:cNvSpPr>
            <p:nvPr/>
          </p:nvSpPr>
          <p:spPr bwMode="auto">
            <a:xfrm>
              <a:off x="2153958" y="2686290"/>
              <a:ext cx="2896" cy="7241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1" y="3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close/>
                  <a:moveTo>
                    <a:pt x="2" y="0"/>
                  </a:moveTo>
                  <a:lnTo>
                    <a:pt x="1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4" name="Freeform 116"/>
            <p:cNvSpPr>
              <a:spLocks noEditPoints="1"/>
            </p:cNvSpPr>
            <p:nvPr/>
          </p:nvSpPr>
          <p:spPr bwMode="auto">
            <a:xfrm>
              <a:off x="2156855" y="2680498"/>
              <a:ext cx="2896" cy="434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1" y="1"/>
                  </a:lnTo>
                  <a:close/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5" name="Freeform 117"/>
            <p:cNvSpPr>
              <a:spLocks/>
            </p:cNvSpPr>
            <p:nvPr/>
          </p:nvSpPr>
          <p:spPr bwMode="auto">
            <a:xfrm>
              <a:off x="2110515" y="2689187"/>
              <a:ext cx="62270" cy="3041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7" y="3"/>
                </a:cxn>
                <a:cxn ang="0">
                  <a:pos x="20" y="6"/>
                </a:cxn>
                <a:cxn ang="0">
                  <a:pos x="23" y="9"/>
                </a:cxn>
                <a:cxn ang="0">
                  <a:pos x="26" y="10"/>
                </a:cxn>
                <a:cxn ang="0">
                  <a:pos x="28" y="9"/>
                </a:cxn>
                <a:cxn ang="0">
                  <a:pos x="29" y="8"/>
                </a:cxn>
                <a:cxn ang="0">
                  <a:pos x="29" y="7"/>
                </a:cxn>
                <a:cxn ang="0">
                  <a:pos x="30" y="5"/>
                </a:cxn>
                <a:cxn ang="0">
                  <a:pos x="30" y="3"/>
                </a:cxn>
                <a:cxn ang="0">
                  <a:pos x="31" y="4"/>
                </a:cxn>
                <a:cxn ang="0">
                  <a:pos x="33" y="6"/>
                </a:cxn>
                <a:cxn ang="0">
                  <a:pos x="37" y="6"/>
                </a:cxn>
                <a:cxn ang="0">
                  <a:pos x="40" y="8"/>
                </a:cxn>
                <a:cxn ang="0">
                  <a:pos x="43" y="10"/>
                </a:cxn>
                <a:cxn ang="0">
                  <a:pos x="43" y="11"/>
                </a:cxn>
                <a:cxn ang="0">
                  <a:pos x="43" y="12"/>
                </a:cxn>
                <a:cxn ang="0">
                  <a:pos x="42" y="13"/>
                </a:cxn>
                <a:cxn ang="0">
                  <a:pos x="41" y="14"/>
                </a:cxn>
                <a:cxn ang="0">
                  <a:pos x="40" y="15"/>
                </a:cxn>
                <a:cxn ang="0">
                  <a:pos x="39" y="16"/>
                </a:cxn>
                <a:cxn ang="0">
                  <a:pos x="38" y="16"/>
                </a:cxn>
                <a:cxn ang="0">
                  <a:pos x="33" y="16"/>
                </a:cxn>
                <a:cxn ang="0">
                  <a:pos x="24" y="15"/>
                </a:cxn>
                <a:cxn ang="0">
                  <a:pos x="18" y="17"/>
                </a:cxn>
                <a:cxn ang="0">
                  <a:pos x="14" y="19"/>
                </a:cxn>
                <a:cxn ang="0">
                  <a:pos x="9" y="21"/>
                </a:cxn>
                <a:cxn ang="0">
                  <a:pos x="4" y="20"/>
                </a:cxn>
                <a:cxn ang="0">
                  <a:pos x="3" y="19"/>
                </a:cxn>
                <a:cxn ang="0">
                  <a:pos x="12" y="15"/>
                </a:cxn>
                <a:cxn ang="0">
                  <a:pos x="15" y="13"/>
                </a:cxn>
                <a:cxn ang="0">
                  <a:pos x="15" y="11"/>
                </a:cxn>
                <a:cxn ang="0">
                  <a:pos x="14" y="10"/>
                </a:cxn>
                <a:cxn ang="0">
                  <a:pos x="12" y="10"/>
                </a:cxn>
                <a:cxn ang="0">
                  <a:pos x="8" y="11"/>
                </a:cxn>
                <a:cxn ang="0">
                  <a:pos x="5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3" y="7"/>
                </a:cxn>
                <a:cxn ang="0">
                  <a:pos x="7" y="5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4" y="0"/>
                </a:cxn>
              </a:cxnLst>
              <a:rect l="0" t="0" r="r" b="b"/>
              <a:pathLst>
                <a:path w="43" h="21">
                  <a:moveTo>
                    <a:pt x="14" y="0"/>
                  </a:moveTo>
                  <a:lnTo>
                    <a:pt x="17" y="3"/>
                  </a:lnTo>
                  <a:lnTo>
                    <a:pt x="20" y="6"/>
                  </a:lnTo>
                  <a:lnTo>
                    <a:pt x="23" y="9"/>
                  </a:lnTo>
                  <a:lnTo>
                    <a:pt x="26" y="10"/>
                  </a:lnTo>
                  <a:lnTo>
                    <a:pt x="28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3" y="10"/>
                  </a:lnTo>
                  <a:lnTo>
                    <a:pt x="43" y="11"/>
                  </a:lnTo>
                  <a:lnTo>
                    <a:pt x="43" y="12"/>
                  </a:lnTo>
                  <a:lnTo>
                    <a:pt x="42" y="13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3" y="16"/>
                  </a:lnTo>
                  <a:lnTo>
                    <a:pt x="24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12" y="15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8" y="11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3" y="7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6" name="Freeform 118"/>
            <p:cNvSpPr>
              <a:spLocks/>
            </p:cNvSpPr>
            <p:nvPr/>
          </p:nvSpPr>
          <p:spPr bwMode="auto">
            <a:xfrm>
              <a:off x="1941085" y="2489346"/>
              <a:ext cx="43444" cy="1158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0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3" y="1"/>
                </a:cxn>
                <a:cxn ang="0">
                  <a:pos x="19" y="2"/>
                </a:cxn>
                <a:cxn ang="0">
                  <a:pos x="17" y="2"/>
                </a:cxn>
                <a:cxn ang="0">
                  <a:pos x="10" y="5"/>
                </a:cxn>
                <a:cxn ang="0">
                  <a:pos x="3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15" y="1"/>
                </a:cxn>
                <a:cxn ang="0">
                  <a:pos x="22" y="0"/>
                </a:cxn>
              </a:cxnLst>
              <a:rect l="0" t="0" r="r" b="b"/>
              <a:pathLst>
                <a:path w="30" h="8">
                  <a:moveTo>
                    <a:pt x="22" y="0"/>
                  </a:moveTo>
                  <a:lnTo>
                    <a:pt x="30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0" y="5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15" y="1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7" name="Freeform 119"/>
            <p:cNvSpPr>
              <a:spLocks/>
            </p:cNvSpPr>
            <p:nvPr/>
          </p:nvSpPr>
          <p:spPr bwMode="auto">
            <a:xfrm>
              <a:off x="1916466" y="2503827"/>
              <a:ext cx="27515" cy="868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9" y="0"/>
                </a:cxn>
                <a:cxn ang="0">
                  <a:pos x="11" y="3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5" y="0"/>
                </a:cxn>
              </a:cxnLst>
              <a:rect l="0" t="0" r="r" b="b"/>
              <a:pathLst>
                <a:path w="19" h="6">
                  <a:moveTo>
                    <a:pt x="15" y="0"/>
                  </a:moveTo>
                  <a:lnTo>
                    <a:pt x="19" y="0"/>
                  </a:lnTo>
                  <a:lnTo>
                    <a:pt x="11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8" name="Freeform 120"/>
            <p:cNvSpPr>
              <a:spLocks noEditPoints="1"/>
            </p:cNvSpPr>
            <p:nvPr/>
          </p:nvSpPr>
          <p:spPr bwMode="auto">
            <a:xfrm>
              <a:off x="1977287" y="2473416"/>
              <a:ext cx="2896" cy="14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9" name="Freeform 121"/>
            <p:cNvSpPr>
              <a:spLocks/>
            </p:cNvSpPr>
            <p:nvPr/>
          </p:nvSpPr>
          <p:spPr bwMode="auto">
            <a:xfrm>
              <a:off x="1987425" y="2705116"/>
              <a:ext cx="99921" cy="6082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6" y="1"/>
                </a:cxn>
                <a:cxn ang="0">
                  <a:pos x="40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51" y="8"/>
                </a:cxn>
                <a:cxn ang="0">
                  <a:pos x="52" y="8"/>
                </a:cxn>
                <a:cxn ang="0">
                  <a:pos x="53" y="8"/>
                </a:cxn>
                <a:cxn ang="0">
                  <a:pos x="56" y="7"/>
                </a:cxn>
                <a:cxn ang="0">
                  <a:pos x="59" y="7"/>
                </a:cxn>
                <a:cxn ang="0">
                  <a:pos x="62" y="7"/>
                </a:cxn>
                <a:cxn ang="0">
                  <a:pos x="65" y="7"/>
                </a:cxn>
                <a:cxn ang="0">
                  <a:pos x="67" y="8"/>
                </a:cxn>
                <a:cxn ang="0">
                  <a:pos x="69" y="11"/>
                </a:cxn>
                <a:cxn ang="0">
                  <a:pos x="69" y="14"/>
                </a:cxn>
                <a:cxn ang="0">
                  <a:pos x="68" y="18"/>
                </a:cxn>
                <a:cxn ang="0">
                  <a:pos x="66" y="20"/>
                </a:cxn>
                <a:cxn ang="0">
                  <a:pos x="63" y="21"/>
                </a:cxn>
                <a:cxn ang="0">
                  <a:pos x="59" y="21"/>
                </a:cxn>
                <a:cxn ang="0">
                  <a:pos x="56" y="22"/>
                </a:cxn>
                <a:cxn ang="0">
                  <a:pos x="53" y="22"/>
                </a:cxn>
                <a:cxn ang="0">
                  <a:pos x="48" y="24"/>
                </a:cxn>
                <a:cxn ang="0">
                  <a:pos x="42" y="26"/>
                </a:cxn>
                <a:cxn ang="0">
                  <a:pos x="38" y="27"/>
                </a:cxn>
                <a:cxn ang="0">
                  <a:pos x="34" y="29"/>
                </a:cxn>
                <a:cxn ang="0">
                  <a:pos x="23" y="40"/>
                </a:cxn>
                <a:cxn ang="0">
                  <a:pos x="19" y="41"/>
                </a:cxn>
                <a:cxn ang="0">
                  <a:pos x="15" y="42"/>
                </a:cxn>
                <a:cxn ang="0">
                  <a:pos x="10" y="40"/>
                </a:cxn>
                <a:cxn ang="0">
                  <a:pos x="4" y="36"/>
                </a:cxn>
                <a:cxn ang="0">
                  <a:pos x="1" y="33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2" y="26"/>
                </a:cxn>
                <a:cxn ang="0">
                  <a:pos x="14" y="20"/>
                </a:cxn>
                <a:cxn ang="0">
                  <a:pos x="15" y="17"/>
                </a:cxn>
                <a:cxn ang="0">
                  <a:pos x="16" y="16"/>
                </a:cxn>
                <a:cxn ang="0">
                  <a:pos x="19" y="16"/>
                </a:cxn>
                <a:cxn ang="0">
                  <a:pos x="26" y="12"/>
                </a:cxn>
                <a:cxn ang="0">
                  <a:pos x="31" y="7"/>
                </a:cxn>
                <a:cxn ang="0">
                  <a:pos x="31" y="1"/>
                </a:cxn>
                <a:cxn ang="0">
                  <a:pos x="31" y="0"/>
                </a:cxn>
              </a:cxnLst>
              <a:rect l="0" t="0" r="r" b="b"/>
              <a:pathLst>
                <a:path w="69" h="42">
                  <a:moveTo>
                    <a:pt x="31" y="0"/>
                  </a:moveTo>
                  <a:lnTo>
                    <a:pt x="32" y="0"/>
                  </a:lnTo>
                  <a:lnTo>
                    <a:pt x="36" y="1"/>
                  </a:lnTo>
                  <a:lnTo>
                    <a:pt x="40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6" y="7"/>
                  </a:lnTo>
                  <a:lnTo>
                    <a:pt x="59" y="7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7" y="8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68" y="18"/>
                  </a:lnTo>
                  <a:lnTo>
                    <a:pt x="66" y="20"/>
                  </a:lnTo>
                  <a:lnTo>
                    <a:pt x="63" y="21"/>
                  </a:lnTo>
                  <a:lnTo>
                    <a:pt x="59" y="21"/>
                  </a:lnTo>
                  <a:lnTo>
                    <a:pt x="56" y="22"/>
                  </a:lnTo>
                  <a:lnTo>
                    <a:pt x="53" y="22"/>
                  </a:lnTo>
                  <a:lnTo>
                    <a:pt x="48" y="24"/>
                  </a:lnTo>
                  <a:lnTo>
                    <a:pt x="42" y="26"/>
                  </a:lnTo>
                  <a:lnTo>
                    <a:pt x="38" y="27"/>
                  </a:lnTo>
                  <a:lnTo>
                    <a:pt x="34" y="29"/>
                  </a:lnTo>
                  <a:lnTo>
                    <a:pt x="23" y="40"/>
                  </a:lnTo>
                  <a:lnTo>
                    <a:pt x="19" y="41"/>
                  </a:lnTo>
                  <a:lnTo>
                    <a:pt x="15" y="42"/>
                  </a:lnTo>
                  <a:lnTo>
                    <a:pt x="10" y="40"/>
                  </a:lnTo>
                  <a:lnTo>
                    <a:pt x="4" y="36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4" y="20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26" y="12"/>
                  </a:lnTo>
                  <a:lnTo>
                    <a:pt x="31" y="7"/>
                  </a:lnTo>
                  <a:lnTo>
                    <a:pt x="31" y="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0" name="Freeform 122"/>
            <p:cNvSpPr>
              <a:spLocks/>
            </p:cNvSpPr>
            <p:nvPr/>
          </p:nvSpPr>
          <p:spPr bwMode="auto">
            <a:xfrm>
              <a:off x="2177128" y="2734078"/>
              <a:ext cx="52132" cy="4489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1" y="5"/>
                </a:cxn>
                <a:cxn ang="0">
                  <a:pos x="22" y="9"/>
                </a:cxn>
                <a:cxn ang="0">
                  <a:pos x="25" y="12"/>
                </a:cxn>
                <a:cxn ang="0">
                  <a:pos x="27" y="14"/>
                </a:cxn>
                <a:cxn ang="0">
                  <a:pos x="29" y="14"/>
                </a:cxn>
                <a:cxn ang="0">
                  <a:pos x="31" y="13"/>
                </a:cxn>
                <a:cxn ang="0">
                  <a:pos x="35" y="11"/>
                </a:cxn>
                <a:cxn ang="0">
                  <a:pos x="36" y="11"/>
                </a:cxn>
                <a:cxn ang="0">
                  <a:pos x="36" y="12"/>
                </a:cxn>
                <a:cxn ang="0">
                  <a:pos x="36" y="15"/>
                </a:cxn>
                <a:cxn ang="0">
                  <a:pos x="36" y="20"/>
                </a:cxn>
                <a:cxn ang="0">
                  <a:pos x="35" y="28"/>
                </a:cxn>
                <a:cxn ang="0">
                  <a:pos x="34" y="30"/>
                </a:cxn>
                <a:cxn ang="0">
                  <a:pos x="31" y="31"/>
                </a:cxn>
                <a:cxn ang="0">
                  <a:pos x="29" y="30"/>
                </a:cxn>
                <a:cxn ang="0">
                  <a:pos x="24" y="28"/>
                </a:cxn>
                <a:cxn ang="0">
                  <a:pos x="21" y="28"/>
                </a:cxn>
                <a:cxn ang="0">
                  <a:pos x="18" y="28"/>
                </a:cxn>
                <a:cxn ang="0">
                  <a:pos x="15" y="28"/>
                </a:cxn>
                <a:cxn ang="0">
                  <a:pos x="13" y="26"/>
                </a:cxn>
                <a:cxn ang="0">
                  <a:pos x="13" y="25"/>
                </a:cxn>
                <a:cxn ang="0">
                  <a:pos x="12" y="23"/>
                </a:cxn>
                <a:cxn ang="0">
                  <a:pos x="11" y="22"/>
                </a:cxn>
                <a:cxn ang="0">
                  <a:pos x="8" y="20"/>
                </a:cxn>
                <a:cxn ang="0">
                  <a:pos x="4" y="18"/>
                </a:cxn>
                <a:cxn ang="0">
                  <a:pos x="0" y="15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2" y="11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6" y="11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8" y="15"/>
                </a:cxn>
                <a:cxn ang="0">
                  <a:pos x="10" y="16"/>
                </a:cxn>
                <a:cxn ang="0">
                  <a:pos x="13" y="15"/>
                </a:cxn>
                <a:cxn ang="0">
                  <a:pos x="15" y="12"/>
                </a:cxn>
                <a:cxn ang="0">
                  <a:pos x="16" y="8"/>
                </a:cxn>
                <a:cxn ang="0">
                  <a:pos x="18" y="5"/>
                </a:cxn>
                <a:cxn ang="0">
                  <a:pos x="19" y="1"/>
                </a:cxn>
                <a:cxn ang="0">
                  <a:pos x="19" y="0"/>
                </a:cxn>
              </a:cxnLst>
              <a:rect l="0" t="0" r="r" b="b"/>
              <a:pathLst>
                <a:path w="36" h="31">
                  <a:moveTo>
                    <a:pt x="19" y="0"/>
                  </a:moveTo>
                  <a:lnTo>
                    <a:pt x="21" y="5"/>
                  </a:lnTo>
                  <a:lnTo>
                    <a:pt x="22" y="9"/>
                  </a:lnTo>
                  <a:lnTo>
                    <a:pt x="25" y="12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31" y="13"/>
                  </a:lnTo>
                  <a:lnTo>
                    <a:pt x="35" y="11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6" y="15"/>
                  </a:lnTo>
                  <a:lnTo>
                    <a:pt x="36" y="20"/>
                  </a:lnTo>
                  <a:lnTo>
                    <a:pt x="35" y="28"/>
                  </a:lnTo>
                  <a:lnTo>
                    <a:pt x="34" y="30"/>
                  </a:lnTo>
                  <a:lnTo>
                    <a:pt x="31" y="31"/>
                  </a:lnTo>
                  <a:lnTo>
                    <a:pt x="29" y="30"/>
                  </a:lnTo>
                  <a:lnTo>
                    <a:pt x="24" y="28"/>
                  </a:lnTo>
                  <a:lnTo>
                    <a:pt x="21" y="28"/>
                  </a:lnTo>
                  <a:lnTo>
                    <a:pt x="18" y="28"/>
                  </a:lnTo>
                  <a:lnTo>
                    <a:pt x="15" y="28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6" y="8"/>
                  </a:lnTo>
                  <a:lnTo>
                    <a:pt x="18" y="5"/>
                  </a:lnTo>
                  <a:lnTo>
                    <a:pt x="19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1" name="Freeform 123"/>
            <p:cNvSpPr>
              <a:spLocks/>
            </p:cNvSpPr>
            <p:nvPr/>
          </p:nvSpPr>
          <p:spPr bwMode="auto">
            <a:xfrm>
              <a:off x="2649216" y="2786210"/>
              <a:ext cx="5792" cy="289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2" name="Freeform 124"/>
            <p:cNvSpPr>
              <a:spLocks noEditPoints="1"/>
            </p:cNvSpPr>
            <p:nvPr/>
          </p:nvSpPr>
          <p:spPr bwMode="auto">
            <a:xfrm>
              <a:off x="2362488" y="2547271"/>
              <a:ext cx="495258" cy="362031"/>
            </a:xfrm>
            <a:custGeom>
              <a:avLst/>
              <a:gdLst/>
              <a:ahLst/>
              <a:cxnLst>
                <a:cxn ang="0">
                  <a:pos x="30" y="17"/>
                </a:cxn>
                <a:cxn ang="0">
                  <a:pos x="83" y="11"/>
                </a:cxn>
                <a:cxn ang="0">
                  <a:pos x="87" y="8"/>
                </a:cxn>
                <a:cxn ang="0">
                  <a:pos x="96" y="15"/>
                </a:cxn>
                <a:cxn ang="0">
                  <a:pos x="136" y="28"/>
                </a:cxn>
                <a:cxn ang="0">
                  <a:pos x="145" y="32"/>
                </a:cxn>
                <a:cxn ang="0">
                  <a:pos x="181" y="44"/>
                </a:cxn>
                <a:cxn ang="0">
                  <a:pos x="197" y="52"/>
                </a:cxn>
                <a:cxn ang="0">
                  <a:pos x="195" y="65"/>
                </a:cxn>
                <a:cxn ang="0">
                  <a:pos x="215" y="70"/>
                </a:cxn>
                <a:cxn ang="0">
                  <a:pos x="252" y="78"/>
                </a:cxn>
                <a:cxn ang="0">
                  <a:pos x="264" y="89"/>
                </a:cxn>
                <a:cxn ang="0">
                  <a:pos x="275" y="102"/>
                </a:cxn>
                <a:cxn ang="0">
                  <a:pos x="264" y="121"/>
                </a:cxn>
                <a:cxn ang="0">
                  <a:pos x="276" y="130"/>
                </a:cxn>
                <a:cxn ang="0">
                  <a:pos x="289" y="151"/>
                </a:cxn>
                <a:cxn ang="0">
                  <a:pos x="288" y="179"/>
                </a:cxn>
                <a:cxn ang="0">
                  <a:pos x="293" y="186"/>
                </a:cxn>
                <a:cxn ang="0">
                  <a:pos x="307" y="209"/>
                </a:cxn>
                <a:cxn ang="0">
                  <a:pos x="322" y="221"/>
                </a:cxn>
                <a:cxn ang="0">
                  <a:pos x="325" y="228"/>
                </a:cxn>
                <a:cxn ang="0">
                  <a:pos x="336" y="250"/>
                </a:cxn>
                <a:cxn ang="0">
                  <a:pos x="317" y="235"/>
                </a:cxn>
                <a:cxn ang="0">
                  <a:pos x="302" y="243"/>
                </a:cxn>
                <a:cxn ang="0">
                  <a:pos x="283" y="233"/>
                </a:cxn>
                <a:cxn ang="0">
                  <a:pos x="258" y="218"/>
                </a:cxn>
                <a:cxn ang="0">
                  <a:pos x="243" y="206"/>
                </a:cxn>
                <a:cxn ang="0">
                  <a:pos x="236" y="208"/>
                </a:cxn>
                <a:cxn ang="0">
                  <a:pos x="231" y="191"/>
                </a:cxn>
                <a:cxn ang="0">
                  <a:pos x="211" y="192"/>
                </a:cxn>
                <a:cxn ang="0">
                  <a:pos x="201" y="181"/>
                </a:cxn>
                <a:cxn ang="0">
                  <a:pos x="195" y="179"/>
                </a:cxn>
                <a:cxn ang="0">
                  <a:pos x="205" y="165"/>
                </a:cxn>
                <a:cxn ang="0">
                  <a:pos x="193" y="156"/>
                </a:cxn>
                <a:cxn ang="0">
                  <a:pos x="175" y="139"/>
                </a:cxn>
                <a:cxn ang="0">
                  <a:pos x="153" y="137"/>
                </a:cxn>
                <a:cxn ang="0">
                  <a:pos x="166" y="133"/>
                </a:cxn>
                <a:cxn ang="0">
                  <a:pos x="152" y="126"/>
                </a:cxn>
                <a:cxn ang="0">
                  <a:pos x="150" y="125"/>
                </a:cxn>
                <a:cxn ang="0">
                  <a:pos x="133" y="123"/>
                </a:cxn>
                <a:cxn ang="0">
                  <a:pos x="122" y="113"/>
                </a:cxn>
                <a:cxn ang="0">
                  <a:pos x="85" y="96"/>
                </a:cxn>
                <a:cxn ang="0">
                  <a:pos x="40" y="92"/>
                </a:cxn>
                <a:cxn ang="0">
                  <a:pos x="20" y="90"/>
                </a:cxn>
                <a:cxn ang="0">
                  <a:pos x="34" y="82"/>
                </a:cxn>
                <a:cxn ang="0">
                  <a:pos x="1" y="72"/>
                </a:cxn>
                <a:cxn ang="0">
                  <a:pos x="17" y="62"/>
                </a:cxn>
                <a:cxn ang="0">
                  <a:pos x="7" y="55"/>
                </a:cxn>
                <a:cxn ang="0">
                  <a:pos x="16" y="39"/>
                </a:cxn>
                <a:cxn ang="0">
                  <a:pos x="6" y="32"/>
                </a:cxn>
                <a:cxn ang="0">
                  <a:pos x="23" y="34"/>
                </a:cxn>
                <a:cxn ang="0">
                  <a:pos x="35" y="24"/>
                </a:cxn>
                <a:cxn ang="0">
                  <a:pos x="17" y="20"/>
                </a:cxn>
                <a:cxn ang="0">
                  <a:pos x="32" y="4"/>
                </a:cxn>
                <a:cxn ang="0">
                  <a:pos x="35" y="8"/>
                </a:cxn>
                <a:cxn ang="0">
                  <a:pos x="52" y="14"/>
                </a:cxn>
                <a:cxn ang="0">
                  <a:pos x="67" y="9"/>
                </a:cxn>
                <a:cxn ang="0">
                  <a:pos x="75" y="12"/>
                </a:cxn>
                <a:cxn ang="0">
                  <a:pos x="69" y="0"/>
                </a:cxn>
              </a:cxnLst>
              <a:rect l="0" t="0" r="r" b="b"/>
              <a:pathLst>
                <a:path w="342" h="250">
                  <a:moveTo>
                    <a:pt x="28" y="17"/>
                  </a:moveTo>
                  <a:lnTo>
                    <a:pt x="27" y="17"/>
                  </a:lnTo>
                  <a:lnTo>
                    <a:pt x="26" y="17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8" y="17"/>
                  </a:lnTo>
                  <a:close/>
                  <a:moveTo>
                    <a:pt x="69" y="0"/>
                  </a:moveTo>
                  <a:lnTo>
                    <a:pt x="70" y="0"/>
                  </a:lnTo>
                  <a:lnTo>
                    <a:pt x="75" y="1"/>
                  </a:lnTo>
                  <a:lnTo>
                    <a:pt x="80" y="3"/>
                  </a:lnTo>
                  <a:lnTo>
                    <a:pt x="84" y="6"/>
                  </a:lnTo>
                  <a:lnTo>
                    <a:pt x="84" y="9"/>
                  </a:lnTo>
                  <a:lnTo>
                    <a:pt x="83" y="11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5" y="11"/>
                  </a:lnTo>
                  <a:lnTo>
                    <a:pt x="85" y="10"/>
                  </a:lnTo>
                  <a:lnTo>
                    <a:pt x="86" y="9"/>
                  </a:lnTo>
                  <a:lnTo>
                    <a:pt x="87" y="8"/>
                  </a:lnTo>
                  <a:lnTo>
                    <a:pt x="87" y="7"/>
                  </a:lnTo>
                  <a:lnTo>
                    <a:pt x="88" y="8"/>
                  </a:lnTo>
                  <a:lnTo>
                    <a:pt x="89" y="9"/>
                  </a:lnTo>
                  <a:lnTo>
                    <a:pt x="90" y="10"/>
                  </a:lnTo>
                  <a:lnTo>
                    <a:pt x="92" y="14"/>
                  </a:lnTo>
                  <a:lnTo>
                    <a:pt x="93" y="15"/>
                  </a:lnTo>
                  <a:lnTo>
                    <a:pt x="95" y="15"/>
                  </a:lnTo>
                  <a:lnTo>
                    <a:pt x="96" y="15"/>
                  </a:lnTo>
                  <a:lnTo>
                    <a:pt x="98" y="15"/>
                  </a:lnTo>
                  <a:lnTo>
                    <a:pt x="101" y="17"/>
                  </a:lnTo>
                  <a:lnTo>
                    <a:pt x="106" y="19"/>
                  </a:lnTo>
                  <a:lnTo>
                    <a:pt x="112" y="21"/>
                  </a:lnTo>
                  <a:lnTo>
                    <a:pt x="118" y="24"/>
                  </a:lnTo>
                  <a:lnTo>
                    <a:pt x="124" y="26"/>
                  </a:lnTo>
                  <a:lnTo>
                    <a:pt x="131" y="29"/>
                  </a:lnTo>
                  <a:lnTo>
                    <a:pt x="136" y="28"/>
                  </a:lnTo>
                  <a:lnTo>
                    <a:pt x="140" y="27"/>
                  </a:lnTo>
                  <a:lnTo>
                    <a:pt x="143" y="27"/>
                  </a:lnTo>
                  <a:lnTo>
                    <a:pt x="148" y="27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7" y="30"/>
                  </a:lnTo>
                  <a:lnTo>
                    <a:pt x="146" y="31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6" y="35"/>
                  </a:lnTo>
                  <a:lnTo>
                    <a:pt x="152" y="35"/>
                  </a:lnTo>
                  <a:lnTo>
                    <a:pt x="159" y="39"/>
                  </a:lnTo>
                  <a:lnTo>
                    <a:pt x="166" y="42"/>
                  </a:lnTo>
                  <a:lnTo>
                    <a:pt x="173" y="45"/>
                  </a:lnTo>
                  <a:lnTo>
                    <a:pt x="177" y="45"/>
                  </a:lnTo>
                  <a:lnTo>
                    <a:pt x="181" y="44"/>
                  </a:lnTo>
                  <a:lnTo>
                    <a:pt x="185" y="43"/>
                  </a:lnTo>
                  <a:lnTo>
                    <a:pt x="188" y="43"/>
                  </a:lnTo>
                  <a:lnTo>
                    <a:pt x="190" y="45"/>
                  </a:lnTo>
                  <a:lnTo>
                    <a:pt x="190" y="47"/>
                  </a:lnTo>
                  <a:lnTo>
                    <a:pt x="191" y="50"/>
                  </a:lnTo>
                  <a:lnTo>
                    <a:pt x="192" y="52"/>
                  </a:lnTo>
                  <a:lnTo>
                    <a:pt x="194" y="53"/>
                  </a:lnTo>
                  <a:lnTo>
                    <a:pt x="197" y="52"/>
                  </a:lnTo>
                  <a:lnTo>
                    <a:pt x="200" y="51"/>
                  </a:lnTo>
                  <a:lnTo>
                    <a:pt x="203" y="51"/>
                  </a:lnTo>
                  <a:lnTo>
                    <a:pt x="205" y="53"/>
                  </a:lnTo>
                  <a:lnTo>
                    <a:pt x="204" y="55"/>
                  </a:lnTo>
                  <a:lnTo>
                    <a:pt x="202" y="58"/>
                  </a:lnTo>
                  <a:lnTo>
                    <a:pt x="199" y="60"/>
                  </a:lnTo>
                  <a:lnTo>
                    <a:pt x="196" y="62"/>
                  </a:lnTo>
                  <a:lnTo>
                    <a:pt x="195" y="65"/>
                  </a:lnTo>
                  <a:lnTo>
                    <a:pt x="195" y="66"/>
                  </a:lnTo>
                  <a:lnTo>
                    <a:pt x="195" y="66"/>
                  </a:lnTo>
                  <a:lnTo>
                    <a:pt x="196" y="66"/>
                  </a:lnTo>
                  <a:lnTo>
                    <a:pt x="197" y="66"/>
                  </a:lnTo>
                  <a:lnTo>
                    <a:pt x="198" y="65"/>
                  </a:lnTo>
                  <a:lnTo>
                    <a:pt x="200" y="65"/>
                  </a:lnTo>
                  <a:lnTo>
                    <a:pt x="208" y="67"/>
                  </a:lnTo>
                  <a:lnTo>
                    <a:pt x="215" y="70"/>
                  </a:lnTo>
                  <a:lnTo>
                    <a:pt x="223" y="72"/>
                  </a:lnTo>
                  <a:lnTo>
                    <a:pt x="231" y="73"/>
                  </a:lnTo>
                  <a:lnTo>
                    <a:pt x="238" y="74"/>
                  </a:lnTo>
                  <a:lnTo>
                    <a:pt x="243" y="74"/>
                  </a:lnTo>
                  <a:lnTo>
                    <a:pt x="248" y="74"/>
                  </a:lnTo>
                  <a:lnTo>
                    <a:pt x="251" y="75"/>
                  </a:lnTo>
                  <a:lnTo>
                    <a:pt x="252" y="76"/>
                  </a:lnTo>
                  <a:lnTo>
                    <a:pt x="252" y="78"/>
                  </a:lnTo>
                  <a:lnTo>
                    <a:pt x="250" y="81"/>
                  </a:lnTo>
                  <a:lnTo>
                    <a:pt x="247" y="86"/>
                  </a:lnTo>
                  <a:lnTo>
                    <a:pt x="252" y="83"/>
                  </a:lnTo>
                  <a:lnTo>
                    <a:pt x="259" y="82"/>
                  </a:lnTo>
                  <a:lnTo>
                    <a:pt x="261" y="82"/>
                  </a:lnTo>
                  <a:lnTo>
                    <a:pt x="264" y="87"/>
                  </a:lnTo>
                  <a:lnTo>
                    <a:pt x="264" y="88"/>
                  </a:lnTo>
                  <a:lnTo>
                    <a:pt x="264" y="89"/>
                  </a:lnTo>
                  <a:lnTo>
                    <a:pt x="263" y="89"/>
                  </a:lnTo>
                  <a:lnTo>
                    <a:pt x="263" y="89"/>
                  </a:lnTo>
                  <a:lnTo>
                    <a:pt x="262" y="89"/>
                  </a:lnTo>
                  <a:lnTo>
                    <a:pt x="262" y="90"/>
                  </a:lnTo>
                  <a:lnTo>
                    <a:pt x="265" y="93"/>
                  </a:lnTo>
                  <a:lnTo>
                    <a:pt x="269" y="97"/>
                  </a:lnTo>
                  <a:lnTo>
                    <a:pt x="272" y="100"/>
                  </a:lnTo>
                  <a:lnTo>
                    <a:pt x="275" y="102"/>
                  </a:lnTo>
                  <a:lnTo>
                    <a:pt x="274" y="106"/>
                  </a:lnTo>
                  <a:lnTo>
                    <a:pt x="271" y="108"/>
                  </a:lnTo>
                  <a:lnTo>
                    <a:pt x="268" y="110"/>
                  </a:lnTo>
                  <a:lnTo>
                    <a:pt x="265" y="112"/>
                  </a:lnTo>
                  <a:lnTo>
                    <a:pt x="262" y="114"/>
                  </a:lnTo>
                  <a:lnTo>
                    <a:pt x="261" y="117"/>
                  </a:lnTo>
                  <a:lnTo>
                    <a:pt x="262" y="120"/>
                  </a:lnTo>
                  <a:lnTo>
                    <a:pt x="264" y="121"/>
                  </a:lnTo>
                  <a:lnTo>
                    <a:pt x="267" y="122"/>
                  </a:lnTo>
                  <a:lnTo>
                    <a:pt x="271" y="122"/>
                  </a:lnTo>
                  <a:lnTo>
                    <a:pt x="273" y="124"/>
                  </a:lnTo>
                  <a:lnTo>
                    <a:pt x="274" y="124"/>
                  </a:lnTo>
                  <a:lnTo>
                    <a:pt x="273" y="126"/>
                  </a:lnTo>
                  <a:lnTo>
                    <a:pt x="273" y="128"/>
                  </a:lnTo>
                  <a:lnTo>
                    <a:pt x="273" y="129"/>
                  </a:lnTo>
                  <a:lnTo>
                    <a:pt x="276" y="130"/>
                  </a:lnTo>
                  <a:lnTo>
                    <a:pt x="276" y="130"/>
                  </a:lnTo>
                  <a:lnTo>
                    <a:pt x="277" y="131"/>
                  </a:lnTo>
                  <a:lnTo>
                    <a:pt x="280" y="135"/>
                  </a:lnTo>
                  <a:lnTo>
                    <a:pt x="284" y="138"/>
                  </a:lnTo>
                  <a:lnTo>
                    <a:pt x="286" y="142"/>
                  </a:lnTo>
                  <a:lnTo>
                    <a:pt x="287" y="144"/>
                  </a:lnTo>
                  <a:lnTo>
                    <a:pt x="289" y="150"/>
                  </a:lnTo>
                  <a:lnTo>
                    <a:pt x="289" y="151"/>
                  </a:lnTo>
                  <a:lnTo>
                    <a:pt x="288" y="156"/>
                  </a:lnTo>
                  <a:lnTo>
                    <a:pt x="287" y="162"/>
                  </a:lnTo>
                  <a:lnTo>
                    <a:pt x="286" y="166"/>
                  </a:lnTo>
                  <a:lnTo>
                    <a:pt x="284" y="169"/>
                  </a:lnTo>
                  <a:lnTo>
                    <a:pt x="283" y="172"/>
                  </a:lnTo>
                  <a:lnTo>
                    <a:pt x="283" y="176"/>
                  </a:lnTo>
                  <a:lnTo>
                    <a:pt x="285" y="178"/>
                  </a:lnTo>
                  <a:lnTo>
                    <a:pt x="288" y="179"/>
                  </a:lnTo>
                  <a:lnTo>
                    <a:pt x="292" y="180"/>
                  </a:lnTo>
                  <a:lnTo>
                    <a:pt x="295" y="181"/>
                  </a:lnTo>
                  <a:lnTo>
                    <a:pt x="297" y="182"/>
                  </a:lnTo>
                  <a:lnTo>
                    <a:pt x="297" y="183"/>
                  </a:lnTo>
                  <a:lnTo>
                    <a:pt x="297" y="184"/>
                  </a:lnTo>
                  <a:lnTo>
                    <a:pt x="294" y="185"/>
                  </a:lnTo>
                  <a:lnTo>
                    <a:pt x="293" y="186"/>
                  </a:lnTo>
                  <a:lnTo>
                    <a:pt x="293" y="186"/>
                  </a:lnTo>
                  <a:lnTo>
                    <a:pt x="296" y="188"/>
                  </a:lnTo>
                  <a:lnTo>
                    <a:pt x="299" y="189"/>
                  </a:lnTo>
                  <a:lnTo>
                    <a:pt x="302" y="190"/>
                  </a:lnTo>
                  <a:lnTo>
                    <a:pt x="306" y="191"/>
                  </a:lnTo>
                  <a:lnTo>
                    <a:pt x="308" y="193"/>
                  </a:lnTo>
                  <a:lnTo>
                    <a:pt x="308" y="195"/>
                  </a:lnTo>
                  <a:lnTo>
                    <a:pt x="306" y="206"/>
                  </a:lnTo>
                  <a:lnTo>
                    <a:pt x="307" y="209"/>
                  </a:lnTo>
                  <a:lnTo>
                    <a:pt x="309" y="211"/>
                  </a:lnTo>
                  <a:lnTo>
                    <a:pt x="314" y="211"/>
                  </a:lnTo>
                  <a:lnTo>
                    <a:pt x="316" y="211"/>
                  </a:lnTo>
                  <a:lnTo>
                    <a:pt x="321" y="216"/>
                  </a:lnTo>
                  <a:lnTo>
                    <a:pt x="324" y="220"/>
                  </a:lnTo>
                  <a:lnTo>
                    <a:pt x="324" y="221"/>
                  </a:lnTo>
                  <a:lnTo>
                    <a:pt x="322" y="221"/>
                  </a:lnTo>
                  <a:lnTo>
                    <a:pt x="322" y="221"/>
                  </a:lnTo>
                  <a:lnTo>
                    <a:pt x="325" y="223"/>
                  </a:lnTo>
                  <a:lnTo>
                    <a:pt x="326" y="224"/>
                  </a:lnTo>
                  <a:lnTo>
                    <a:pt x="328" y="225"/>
                  </a:lnTo>
                  <a:lnTo>
                    <a:pt x="329" y="226"/>
                  </a:lnTo>
                  <a:lnTo>
                    <a:pt x="329" y="227"/>
                  </a:lnTo>
                  <a:lnTo>
                    <a:pt x="329" y="227"/>
                  </a:lnTo>
                  <a:lnTo>
                    <a:pt x="325" y="227"/>
                  </a:lnTo>
                  <a:lnTo>
                    <a:pt x="325" y="228"/>
                  </a:lnTo>
                  <a:lnTo>
                    <a:pt x="329" y="231"/>
                  </a:lnTo>
                  <a:lnTo>
                    <a:pt x="333" y="234"/>
                  </a:lnTo>
                  <a:lnTo>
                    <a:pt x="337" y="237"/>
                  </a:lnTo>
                  <a:lnTo>
                    <a:pt x="340" y="240"/>
                  </a:lnTo>
                  <a:lnTo>
                    <a:pt x="342" y="244"/>
                  </a:lnTo>
                  <a:lnTo>
                    <a:pt x="342" y="246"/>
                  </a:lnTo>
                  <a:lnTo>
                    <a:pt x="339" y="249"/>
                  </a:lnTo>
                  <a:lnTo>
                    <a:pt x="336" y="250"/>
                  </a:lnTo>
                  <a:lnTo>
                    <a:pt x="333" y="250"/>
                  </a:lnTo>
                  <a:lnTo>
                    <a:pt x="331" y="249"/>
                  </a:lnTo>
                  <a:lnTo>
                    <a:pt x="329" y="246"/>
                  </a:lnTo>
                  <a:lnTo>
                    <a:pt x="328" y="242"/>
                  </a:lnTo>
                  <a:lnTo>
                    <a:pt x="326" y="239"/>
                  </a:lnTo>
                  <a:lnTo>
                    <a:pt x="324" y="236"/>
                  </a:lnTo>
                  <a:lnTo>
                    <a:pt x="321" y="235"/>
                  </a:lnTo>
                  <a:lnTo>
                    <a:pt x="317" y="235"/>
                  </a:lnTo>
                  <a:lnTo>
                    <a:pt x="314" y="238"/>
                  </a:lnTo>
                  <a:lnTo>
                    <a:pt x="311" y="241"/>
                  </a:lnTo>
                  <a:lnTo>
                    <a:pt x="309" y="246"/>
                  </a:lnTo>
                  <a:lnTo>
                    <a:pt x="306" y="249"/>
                  </a:lnTo>
                  <a:lnTo>
                    <a:pt x="306" y="249"/>
                  </a:lnTo>
                  <a:lnTo>
                    <a:pt x="306" y="248"/>
                  </a:lnTo>
                  <a:lnTo>
                    <a:pt x="306" y="245"/>
                  </a:lnTo>
                  <a:lnTo>
                    <a:pt x="302" y="243"/>
                  </a:lnTo>
                  <a:lnTo>
                    <a:pt x="298" y="242"/>
                  </a:lnTo>
                  <a:lnTo>
                    <a:pt x="296" y="243"/>
                  </a:lnTo>
                  <a:lnTo>
                    <a:pt x="295" y="244"/>
                  </a:lnTo>
                  <a:lnTo>
                    <a:pt x="293" y="244"/>
                  </a:lnTo>
                  <a:lnTo>
                    <a:pt x="290" y="240"/>
                  </a:lnTo>
                  <a:lnTo>
                    <a:pt x="287" y="236"/>
                  </a:lnTo>
                  <a:lnTo>
                    <a:pt x="284" y="233"/>
                  </a:lnTo>
                  <a:lnTo>
                    <a:pt x="283" y="233"/>
                  </a:lnTo>
                  <a:lnTo>
                    <a:pt x="283" y="235"/>
                  </a:lnTo>
                  <a:lnTo>
                    <a:pt x="283" y="236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5" y="233"/>
                  </a:lnTo>
                  <a:lnTo>
                    <a:pt x="268" y="227"/>
                  </a:lnTo>
                  <a:lnTo>
                    <a:pt x="261" y="221"/>
                  </a:lnTo>
                  <a:lnTo>
                    <a:pt x="258" y="218"/>
                  </a:lnTo>
                  <a:lnTo>
                    <a:pt x="255" y="213"/>
                  </a:lnTo>
                  <a:lnTo>
                    <a:pt x="254" y="209"/>
                  </a:lnTo>
                  <a:lnTo>
                    <a:pt x="251" y="205"/>
                  </a:lnTo>
                  <a:lnTo>
                    <a:pt x="249" y="203"/>
                  </a:lnTo>
                  <a:lnTo>
                    <a:pt x="245" y="200"/>
                  </a:lnTo>
                  <a:lnTo>
                    <a:pt x="243" y="201"/>
                  </a:lnTo>
                  <a:lnTo>
                    <a:pt x="243" y="203"/>
                  </a:lnTo>
                  <a:lnTo>
                    <a:pt x="243" y="206"/>
                  </a:lnTo>
                  <a:lnTo>
                    <a:pt x="243" y="212"/>
                  </a:lnTo>
                  <a:lnTo>
                    <a:pt x="242" y="214"/>
                  </a:lnTo>
                  <a:lnTo>
                    <a:pt x="240" y="214"/>
                  </a:lnTo>
                  <a:lnTo>
                    <a:pt x="239" y="213"/>
                  </a:lnTo>
                  <a:lnTo>
                    <a:pt x="239" y="212"/>
                  </a:lnTo>
                  <a:lnTo>
                    <a:pt x="238" y="211"/>
                  </a:lnTo>
                  <a:lnTo>
                    <a:pt x="237" y="209"/>
                  </a:lnTo>
                  <a:lnTo>
                    <a:pt x="236" y="208"/>
                  </a:lnTo>
                  <a:lnTo>
                    <a:pt x="235" y="207"/>
                  </a:lnTo>
                  <a:lnTo>
                    <a:pt x="233" y="206"/>
                  </a:lnTo>
                  <a:lnTo>
                    <a:pt x="229" y="204"/>
                  </a:lnTo>
                  <a:lnTo>
                    <a:pt x="227" y="203"/>
                  </a:lnTo>
                  <a:lnTo>
                    <a:pt x="225" y="200"/>
                  </a:lnTo>
                  <a:lnTo>
                    <a:pt x="226" y="198"/>
                  </a:lnTo>
                  <a:lnTo>
                    <a:pt x="230" y="194"/>
                  </a:lnTo>
                  <a:lnTo>
                    <a:pt x="231" y="191"/>
                  </a:lnTo>
                  <a:lnTo>
                    <a:pt x="231" y="191"/>
                  </a:lnTo>
                  <a:lnTo>
                    <a:pt x="229" y="191"/>
                  </a:lnTo>
                  <a:lnTo>
                    <a:pt x="227" y="192"/>
                  </a:lnTo>
                  <a:lnTo>
                    <a:pt x="227" y="192"/>
                  </a:lnTo>
                  <a:lnTo>
                    <a:pt x="226" y="192"/>
                  </a:lnTo>
                  <a:lnTo>
                    <a:pt x="215" y="195"/>
                  </a:lnTo>
                  <a:lnTo>
                    <a:pt x="212" y="194"/>
                  </a:lnTo>
                  <a:lnTo>
                    <a:pt x="211" y="192"/>
                  </a:lnTo>
                  <a:lnTo>
                    <a:pt x="212" y="189"/>
                  </a:lnTo>
                  <a:lnTo>
                    <a:pt x="214" y="183"/>
                  </a:lnTo>
                  <a:lnTo>
                    <a:pt x="214" y="180"/>
                  </a:lnTo>
                  <a:lnTo>
                    <a:pt x="213" y="178"/>
                  </a:lnTo>
                  <a:lnTo>
                    <a:pt x="211" y="177"/>
                  </a:lnTo>
                  <a:lnTo>
                    <a:pt x="208" y="178"/>
                  </a:lnTo>
                  <a:lnTo>
                    <a:pt x="204" y="180"/>
                  </a:lnTo>
                  <a:lnTo>
                    <a:pt x="201" y="181"/>
                  </a:lnTo>
                  <a:lnTo>
                    <a:pt x="198" y="182"/>
                  </a:lnTo>
                  <a:lnTo>
                    <a:pt x="197" y="183"/>
                  </a:lnTo>
                  <a:lnTo>
                    <a:pt x="195" y="184"/>
                  </a:lnTo>
                  <a:lnTo>
                    <a:pt x="194" y="184"/>
                  </a:lnTo>
                  <a:lnTo>
                    <a:pt x="193" y="183"/>
                  </a:lnTo>
                  <a:lnTo>
                    <a:pt x="193" y="183"/>
                  </a:lnTo>
                  <a:lnTo>
                    <a:pt x="195" y="180"/>
                  </a:lnTo>
                  <a:lnTo>
                    <a:pt x="195" y="179"/>
                  </a:lnTo>
                  <a:lnTo>
                    <a:pt x="195" y="178"/>
                  </a:lnTo>
                  <a:lnTo>
                    <a:pt x="196" y="177"/>
                  </a:lnTo>
                  <a:lnTo>
                    <a:pt x="198" y="173"/>
                  </a:lnTo>
                  <a:lnTo>
                    <a:pt x="201" y="169"/>
                  </a:lnTo>
                  <a:lnTo>
                    <a:pt x="202" y="166"/>
                  </a:lnTo>
                  <a:lnTo>
                    <a:pt x="203" y="166"/>
                  </a:lnTo>
                  <a:lnTo>
                    <a:pt x="204" y="166"/>
                  </a:lnTo>
                  <a:lnTo>
                    <a:pt x="205" y="165"/>
                  </a:lnTo>
                  <a:lnTo>
                    <a:pt x="205" y="164"/>
                  </a:lnTo>
                  <a:lnTo>
                    <a:pt x="205" y="163"/>
                  </a:lnTo>
                  <a:lnTo>
                    <a:pt x="204" y="161"/>
                  </a:lnTo>
                  <a:lnTo>
                    <a:pt x="201" y="159"/>
                  </a:lnTo>
                  <a:lnTo>
                    <a:pt x="199" y="158"/>
                  </a:lnTo>
                  <a:lnTo>
                    <a:pt x="196" y="157"/>
                  </a:lnTo>
                  <a:lnTo>
                    <a:pt x="193" y="156"/>
                  </a:lnTo>
                  <a:lnTo>
                    <a:pt x="193" y="156"/>
                  </a:lnTo>
                  <a:lnTo>
                    <a:pt x="192" y="155"/>
                  </a:lnTo>
                  <a:lnTo>
                    <a:pt x="192" y="154"/>
                  </a:lnTo>
                  <a:lnTo>
                    <a:pt x="191" y="153"/>
                  </a:lnTo>
                  <a:lnTo>
                    <a:pt x="188" y="150"/>
                  </a:lnTo>
                  <a:lnTo>
                    <a:pt x="185" y="145"/>
                  </a:lnTo>
                  <a:lnTo>
                    <a:pt x="182" y="142"/>
                  </a:lnTo>
                  <a:lnTo>
                    <a:pt x="178" y="139"/>
                  </a:lnTo>
                  <a:lnTo>
                    <a:pt x="175" y="139"/>
                  </a:lnTo>
                  <a:lnTo>
                    <a:pt x="172" y="141"/>
                  </a:lnTo>
                  <a:lnTo>
                    <a:pt x="168" y="142"/>
                  </a:lnTo>
                  <a:lnTo>
                    <a:pt x="167" y="142"/>
                  </a:lnTo>
                  <a:lnTo>
                    <a:pt x="166" y="141"/>
                  </a:lnTo>
                  <a:lnTo>
                    <a:pt x="164" y="141"/>
                  </a:lnTo>
                  <a:lnTo>
                    <a:pt x="150" y="141"/>
                  </a:lnTo>
                  <a:lnTo>
                    <a:pt x="151" y="139"/>
                  </a:lnTo>
                  <a:lnTo>
                    <a:pt x="153" y="137"/>
                  </a:lnTo>
                  <a:lnTo>
                    <a:pt x="157" y="136"/>
                  </a:lnTo>
                  <a:lnTo>
                    <a:pt x="161" y="135"/>
                  </a:lnTo>
                  <a:lnTo>
                    <a:pt x="165" y="134"/>
                  </a:lnTo>
                  <a:lnTo>
                    <a:pt x="168" y="133"/>
                  </a:lnTo>
                  <a:lnTo>
                    <a:pt x="169" y="133"/>
                  </a:lnTo>
                  <a:lnTo>
                    <a:pt x="168" y="132"/>
                  </a:lnTo>
                  <a:lnTo>
                    <a:pt x="168" y="133"/>
                  </a:lnTo>
                  <a:lnTo>
                    <a:pt x="166" y="133"/>
                  </a:lnTo>
                  <a:lnTo>
                    <a:pt x="165" y="134"/>
                  </a:lnTo>
                  <a:lnTo>
                    <a:pt x="164" y="133"/>
                  </a:lnTo>
                  <a:lnTo>
                    <a:pt x="164" y="133"/>
                  </a:lnTo>
                  <a:lnTo>
                    <a:pt x="161" y="130"/>
                  </a:lnTo>
                  <a:lnTo>
                    <a:pt x="158" y="127"/>
                  </a:lnTo>
                  <a:lnTo>
                    <a:pt x="154" y="125"/>
                  </a:lnTo>
                  <a:lnTo>
                    <a:pt x="153" y="125"/>
                  </a:lnTo>
                  <a:lnTo>
                    <a:pt x="152" y="126"/>
                  </a:lnTo>
                  <a:lnTo>
                    <a:pt x="151" y="127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49" y="128"/>
                  </a:lnTo>
                  <a:lnTo>
                    <a:pt x="148" y="128"/>
                  </a:lnTo>
                  <a:lnTo>
                    <a:pt x="148" y="127"/>
                  </a:lnTo>
                  <a:lnTo>
                    <a:pt x="149" y="125"/>
                  </a:lnTo>
                  <a:lnTo>
                    <a:pt x="150" y="125"/>
                  </a:lnTo>
                  <a:lnTo>
                    <a:pt x="150" y="124"/>
                  </a:lnTo>
                  <a:lnTo>
                    <a:pt x="151" y="123"/>
                  </a:lnTo>
                  <a:lnTo>
                    <a:pt x="150" y="123"/>
                  </a:lnTo>
                  <a:lnTo>
                    <a:pt x="145" y="120"/>
                  </a:lnTo>
                  <a:lnTo>
                    <a:pt x="140" y="118"/>
                  </a:lnTo>
                  <a:lnTo>
                    <a:pt x="135" y="119"/>
                  </a:lnTo>
                  <a:lnTo>
                    <a:pt x="134" y="120"/>
                  </a:lnTo>
                  <a:lnTo>
                    <a:pt x="133" y="123"/>
                  </a:lnTo>
                  <a:lnTo>
                    <a:pt x="134" y="125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29" y="127"/>
                  </a:lnTo>
                  <a:lnTo>
                    <a:pt x="127" y="124"/>
                  </a:lnTo>
                  <a:lnTo>
                    <a:pt x="126" y="121"/>
                  </a:lnTo>
                  <a:lnTo>
                    <a:pt x="124" y="116"/>
                  </a:lnTo>
                  <a:lnTo>
                    <a:pt x="122" y="113"/>
                  </a:lnTo>
                  <a:lnTo>
                    <a:pt x="120" y="113"/>
                  </a:lnTo>
                  <a:lnTo>
                    <a:pt x="119" y="114"/>
                  </a:lnTo>
                  <a:lnTo>
                    <a:pt x="117" y="114"/>
                  </a:lnTo>
                  <a:lnTo>
                    <a:pt x="112" y="111"/>
                  </a:lnTo>
                  <a:lnTo>
                    <a:pt x="103" y="102"/>
                  </a:lnTo>
                  <a:lnTo>
                    <a:pt x="98" y="99"/>
                  </a:lnTo>
                  <a:lnTo>
                    <a:pt x="92" y="98"/>
                  </a:lnTo>
                  <a:lnTo>
                    <a:pt x="85" y="96"/>
                  </a:lnTo>
                  <a:lnTo>
                    <a:pt x="79" y="94"/>
                  </a:lnTo>
                  <a:lnTo>
                    <a:pt x="73" y="91"/>
                  </a:lnTo>
                  <a:lnTo>
                    <a:pt x="69" y="89"/>
                  </a:lnTo>
                  <a:lnTo>
                    <a:pt x="64" y="87"/>
                  </a:lnTo>
                  <a:lnTo>
                    <a:pt x="58" y="87"/>
                  </a:lnTo>
                  <a:lnTo>
                    <a:pt x="51" y="88"/>
                  </a:lnTo>
                  <a:lnTo>
                    <a:pt x="44" y="89"/>
                  </a:lnTo>
                  <a:lnTo>
                    <a:pt x="40" y="92"/>
                  </a:lnTo>
                  <a:lnTo>
                    <a:pt x="37" y="93"/>
                  </a:lnTo>
                  <a:lnTo>
                    <a:pt x="36" y="94"/>
                  </a:lnTo>
                  <a:lnTo>
                    <a:pt x="35" y="95"/>
                  </a:lnTo>
                  <a:lnTo>
                    <a:pt x="34" y="95"/>
                  </a:lnTo>
                  <a:lnTo>
                    <a:pt x="31" y="94"/>
                  </a:lnTo>
                  <a:lnTo>
                    <a:pt x="27" y="92"/>
                  </a:lnTo>
                  <a:lnTo>
                    <a:pt x="24" y="91"/>
                  </a:lnTo>
                  <a:lnTo>
                    <a:pt x="20" y="90"/>
                  </a:lnTo>
                  <a:lnTo>
                    <a:pt x="17" y="89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7" y="84"/>
                  </a:lnTo>
                  <a:lnTo>
                    <a:pt x="22" y="84"/>
                  </a:lnTo>
                  <a:lnTo>
                    <a:pt x="30" y="84"/>
                  </a:lnTo>
                  <a:lnTo>
                    <a:pt x="34" y="83"/>
                  </a:lnTo>
                  <a:lnTo>
                    <a:pt x="34" y="82"/>
                  </a:lnTo>
                  <a:lnTo>
                    <a:pt x="34" y="81"/>
                  </a:lnTo>
                  <a:lnTo>
                    <a:pt x="33" y="81"/>
                  </a:lnTo>
                  <a:lnTo>
                    <a:pt x="33" y="80"/>
                  </a:lnTo>
                  <a:lnTo>
                    <a:pt x="32" y="79"/>
                  </a:lnTo>
                  <a:lnTo>
                    <a:pt x="31" y="7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5" y="71"/>
                  </a:lnTo>
                  <a:lnTo>
                    <a:pt x="6" y="71"/>
                  </a:lnTo>
                  <a:lnTo>
                    <a:pt x="9" y="69"/>
                  </a:lnTo>
                  <a:lnTo>
                    <a:pt x="12" y="67"/>
                  </a:lnTo>
                  <a:lnTo>
                    <a:pt x="15" y="65"/>
                  </a:lnTo>
                  <a:lnTo>
                    <a:pt x="17" y="62"/>
                  </a:lnTo>
                  <a:lnTo>
                    <a:pt x="19" y="57"/>
                  </a:lnTo>
                  <a:lnTo>
                    <a:pt x="20" y="54"/>
                  </a:lnTo>
                  <a:lnTo>
                    <a:pt x="19" y="52"/>
                  </a:lnTo>
                  <a:lnTo>
                    <a:pt x="17" y="51"/>
                  </a:lnTo>
                  <a:lnTo>
                    <a:pt x="13" y="52"/>
                  </a:lnTo>
                  <a:lnTo>
                    <a:pt x="10" y="53"/>
                  </a:lnTo>
                  <a:lnTo>
                    <a:pt x="8" y="54"/>
                  </a:lnTo>
                  <a:lnTo>
                    <a:pt x="7" y="55"/>
                  </a:lnTo>
                  <a:lnTo>
                    <a:pt x="6" y="55"/>
                  </a:lnTo>
                  <a:lnTo>
                    <a:pt x="2" y="51"/>
                  </a:lnTo>
                  <a:lnTo>
                    <a:pt x="1" y="48"/>
                  </a:lnTo>
                  <a:lnTo>
                    <a:pt x="2" y="45"/>
                  </a:lnTo>
                  <a:lnTo>
                    <a:pt x="4" y="43"/>
                  </a:lnTo>
                  <a:lnTo>
                    <a:pt x="7" y="42"/>
                  </a:lnTo>
                  <a:lnTo>
                    <a:pt x="13" y="40"/>
                  </a:lnTo>
                  <a:lnTo>
                    <a:pt x="16" y="39"/>
                  </a:lnTo>
                  <a:lnTo>
                    <a:pt x="18" y="38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4" y="34"/>
                  </a:lnTo>
                  <a:lnTo>
                    <a:pt x="11" y="34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30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4" y="29"/>
                  </a:lnTo>
                  <a:lnTo>
                    <a:pt x="16" y="31"/>
                  </a:lnTo>
                  <a:lnTo>
                    <a:pt x="20" y="33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7" y="31"/>
                  </a:lnTo>
                  <a:lnTo>
                    <a:pt x="29" y="30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6" y="26"/>
                  </a:lnTo>
                  <a:lnTo>
                    <a:pt x="35" y="24"/>
                  </a:lnTo>
                  <a:lnTo>
                    <a:pt x="33" y="24"/>
                  </a:lnTo>
                  <a:lnTo>
                    <a:pt x="29" y="23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1" y="22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5" y="19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20" y="9"/>
                  </a:lnTo>
                  <a:lnTo>
                    <a:pt x="24" y="6"/>
                  </a:lnTo>
                  <a:lnTo>
                    <a:pt x="28" y="5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4" y="8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4" y="14"/>
                  </a:lnTo>
                  <a:lnTo>
                    <a:pt x="35" y="13"/>
                  </a:lnTo>
                  <a:lnTo>
                    <a:pt x="35" y="8"/>
                  </a:lnTo>
                  <a:lnTo>
                    <a:pt x="36" y="6"/>
                  </a:lnTo>
                  <a:lnTo>
                    <a:pt x="37" y="4"/>
                  </a:lnTo>
                  <a:lnTo>
                    <a:pt x="40" y="2"/>
                  </a:lnTo>
                  <a:lnTo>
                    <a:pt x="45" y="2"/>
                  </a:lnTo>
                  <a:lnTo>
                    <a:pt x="49" y="3"/>
                  </a:lnTo>
                  <a:lnTo>
                    <a:pt x="51" y="6"/>
                  </a:lnTo>
                  <a:lnTo>
                    <a:pt x="51" y="10"/>
                  </a:lnTo>
                  <a:lnTo>
                    <a:pt x="52" y="14"/>
                  </a:lnTo>
                  <a:lnTo>
                    <a:pt x="54" y="17"/>
                  </a:lnTo>
                  <a:lnTo>
                    <a:pt x="55" y="17"/>
                  </a:lnTo>
                  <a:lnTo>
                    <a:pt x="55" y="11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9" y="9"/>
                  </a:lnTo>
                  <a:lnTo>
                    <a:pt x="64" y="9"/>
                  </a:lnTo>
                  <a:lnTo>
                    <a:pt x="67" y="9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9" y="16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6"/>
                  </a:lnTo>
                  <a:lnTo>
                    <a:pt x="79" y="13"/>
                  </a:lnTo>
                  <a:lnTo>
                    <a:pt x="75" y="12"/>
                  </a:lnTo>
                  <a:lnTo>
                    <a:pt x="71" y="11"/>
                  </a:lnTo>
                  <a:lnTo>
                    <a:pt x="68" y="9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65" y="4"/>
                  </a:lnTo>
                  <a:lnTo>
                    <a:pt x="66" y="2"/>
                  </a:lnTo>
                  <a:lnTo>
                    <a:pt x="68" y="1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3" name="Freeform 125"/>
            <p:cNvSpPr>
              <a:spLocks/>
            </p:cNvSpPr>
            <p:nvPr/>
          </p:nvSpPr>
          <p:spPr bwMode="auto">
            <a:xfrm>
              <a:off x="2634735" y="2787659"/>
              <a:ext cx="14481" cy="1303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7" y="7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10" h="9">
                  <a:moveTo>
                    <a:pt x="2" y="0"/>
                  </a:moveTo>
                  <a:lnTo>
                    <a:pt x="7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4" name="Freeform 126"/>
            <p:cNvSpPr>
              <a:spLocks/>
            </p:cNvSpPr>
            <p:nvPr/>
          </p:nvSpPr>
          <p:spPr bwMode="auto">
            <a:xfrm>
              <a:off x="2025076" y="2738423"/>
              <a:ext cx="160742" cy="94128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7" y="4"/>
                </a:cxn>
                <a:cxn ang="0">
                  <a:pos x="40" y="7"/>
                </a:cxn>
                <a:cxn ang="0">
                  <a:pos x="56" y="8"/>
                </a:cxn>
                <a:cxn ang="0">
                  <a:pos x="72" y="12"/>
                </a:cxn>
                <a:cxn ang="0">
                  <a:pos x="73" y="16"/>
                </a:cxn>
                <a:cxn ang="0">
                  <a:pos x="71" y="21"/>
                </a:cxn>
                <a:cxn ang="0">
                  <a:pos x="72" y="24"/>
                </a:cxn>
                <a:cxn ang="0">
                  <a:pos x="76" y="21"/>
                </a:cxn>
                <a:cxn ang="0">
                  <a:pos x="77" y="20"/>
                </a:cxn>
                <a:cxn ang="0">
                  <a:pos x="76" y="18"/>
                </a:cxn>
                <a:cxn ang="0">
                  <a:pos x="75" y="13"/>
                </a:cxn>
                <a:cxn ang="0">
                  <a:pos x="76" y="5"/>
                </a:cxn>
                <a:cxn ang="0">
                  <a:pos x="82" y="1"/>
                </a:cxn>
                <a:cxn ang="0">
                  <a:pos x="87" y="4"/>
                </a:cxn>
                <a:cxn ang="0">
                  <a:pos x="90" y="9"/>
                </a:cxn>
                <a:cxn ang="0">
                  <a:pos x="92" y="29"/>
                </a:cxn>
                <a:cxn ang="0">
                  <a:pos x="97" y="40"/>
                </a:cxn>
                <a:cxn ang="0">
                  <a:pos x="100" y="42"/>
                </a:cxn>
                <a:cxn ang="0">
                  <a:pos x="109" y="46"/>
                </a:cxn>
                <a:cxn ang="0">
                  <a:pos x="111" y="50"/>
                </a:cxn>
                <a:cxn ang="0">
                  <a:pos x="104" y="58"/>
                </a:cxn>
                <a:cxn ang="0">
                  <a:pos x="95" y="63"/>
                </a:cxn>
                <a:cxn ang="0">
                  <a:pos x="84" y="64"/>
                </a:cxn>
                <a:cxn ang="0">
                  <a:pos x="75" y="60"/>
                </a:cxn>
                <a:cxn ang="0">
                  <a:pos x="73" y="54"/>
                </a:cxn>
                <a:cxn ang="0">
                  <a:pos x="69" y="52"/>
                </a:cxn>
                <a:cxn ang="0">
                  <a:pos x="65" y="57"/>
                </a:cxn>
                <a:cxn ang="0">
                  <a:pos x="63" y="59"/>
                </a:cxn>
                <a:cxn ang="0">
                  <a:pos x="49" y="62"/>
                </a:cxn>
                <a:cxn ang="0">
                  <a:pos x="39" y="63"/>
                </a:cxn>
                <a:cxn ang="0">
                  <a:pos x="31" y="61"/>
                </a:cxn>
                <a:cxn ang="0">
                  <a:pos x="26" y="54"/>
                </a:cxn>
                <a:cxn ang="0">
                  <a:pos x="19" y="50"/>
                </a:cxn>
                <a:cxn ang="0">
                  <a:pos x="6" y="46"/>
                </a:cxn>
                <a:cxn ang="0">
                  <a:pos x="0" y="39"/>
                </a:cxn>
                <a:cxn ang="0">
                  <a:pos x="2" y="36"/>
                </a:cxn>
                <a:cxn ang="0">
                  <a:pos x="21" y="36"/>
                </a:cxn>
                <a:cxn ang="0">
                  <a:pos x="28" y="34"/>
                </a:cxn>
                <a:cxn ang="0">
                  <a:pos x="31" y="31"/>
                </a:cxn>
                <a:cxn ang="0">
                  <a:pos x="28" y="30"/>
                </a:cxn>
                <a:cxn ang="0">
                  <a:pos x="22" y="31"/>
                </a:cxn>
                <a:cxn ang="0">
                  <a:pos x="15" y="29"/>
                </a:cxn>
                <a:cxn ang="0">
                  <a:pos x="7" y="23"/>
                </a:cxn>
                <a:cxn ang="0">
                  <a:pos x="7" y="21"/>
                </a:cxn>
                <a:cxn ang="0">
                  <a:pos x="11" y="21"/>
                </a:cxn>
                <a:cxn ang="0">
                  <a:pos x="16" y="20"/>
                </a:cxn>
                <a:cxn ang="0">
                  <a:pos x="16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13" y="10"/>
                </a:cxn>
                <a:cxn ang="0">
                  <a:pos x="19" y="8"/>
                </a:cxn>
                <a:cxn ang="0">
                  <a:pos x="23" y="3"/>
                </a:cxn>
                <a:cxn ang="0">
                  <a:pos x="28" y="0"/>
                </a:cxn>
              </a:cxnLst>
              <a:rect l="0" t="0" r="r" b="b"/>
              <a:pathLst>
                <a:path w="111" h="65">
                  <a:moveTo>
                    <a:pt x="28" y="0"/>
                  </a:moveTo>
                  <a:lnTo>
                    <a:pt x="31" y="1"/>
                  </a:lnTo>
                  <a:lnTo>
                    <a:pt x="34" y="3"/>
                  </a:lnTo>
                  <a:lnTo>
                    <a:pt x="37" y="4"/>
                  </a:lnTo>
                  <a:lnTo>
                    <a:pt x="39" y="6"/>
                  </a:lnTo>
                  <a:lnTo>
                    <a:pt x="40" y="7"/>
                  </a:lnTo>
                  <a:lnTo>
                    <a:pt x="48" y="7"/>
                  </a:lnTo>
                  <a:lnTo>
                    <a:pt x="56" y="8"/>
                  </a:lnTo>
                  <a:lnTo>
                    <a:pt x="64" y="9"/>
                  </a:lnTo>
                  <a:lnTo>
                    <a:pt x="72" y="12"/>
                  </a:lnTo>
                  <a:lnTo>
                    <a:pt x="73" y="13"/>
                  </a:lnTo>
                  <a:lnTo>
                    <a:pt x="73" y="16"/>
                  </a:lnTo>
                  <a:lnTo>
                    <a:pt x="72" y="19"/>
                  </a:lnTo>
                  <a:lnTo>
                    <a:pt x="71" y="21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4"/>
                  </a:lnTo>
                  <a:lnTo>
                    <a:pt x="76" y="21"/>
                  </a:lnTo>
                  <a:lnTo>
                    <a:pt x="77" y="20"/>
                  </a:lnTo>
                  <a:lnTo>
                    <a:pt x="77" y="20"/>
                  </a:lnTo>
                  <a:lnTo>
                    <a:pt x="76" y="19"/>
                  </a:lnTo>
                  <a:lnTo>
                    <a:pt x="76" y="18"/>
                  </a:lnTo>
                  <a:lnTo>
                    <a:pt x="75" y="17"/>
                  </a:lnTo>
                  <a:lnTo>
                    <a:pt x="75" y="13"/>
                  </a:lnTo>
                  <a:lnTo>
                    <a:pt x="75" y="8"/>
                  </a:lnTo>
                  <a:lnTo>
                    <a:pt x="76" y="5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4" y="2"/>
                  </a:lnTo>
                  <a:lnTo>
                    <a:pt x="87" y="4"/>
                  </a:lnTo>
                  <a:lnTo>
                    <a:pt x="89" y="6"/>
                  </a:lnTo>
                  <a:lnTo>
                    <a:pt x="90" y="9"/>
                  </a:lnTo>
                  <a:lnTo>
                    <a:pt x="90" y="15"/>
                  </a:lnTo>
                  <a:lnTo>
                    <a:pt x="92" y="29"/>
                  </a:lnTo>
                  <a:lnTo>
                    <a:pt x="94" y="35"/>
                  </a:lnTo>
                  <a:lnTo>
                    <a:pt x="97" y="40"/>
                  </a:lnTo>
                  <a:lnTo>
                    <a:pt x="98" y="41"/>
                  </a:lnTo>
                  <a:lnTo>
                    <a:pt x="100" y="42"/>
                  </a:lnTo>
                  <a:lnTo>
                    <a:pt x="106" y="44"/>
                  </a:lnTo>
                  <a:lnTo>
                    <a:pt x="109" y="46"/>
                  </a:lnTo>
                  <a:lnTo>
                    <a:pt x="111" y="47"/>
                  </a:lnTo>
                  <a:lnTo>
                    <a:pt x="111" y="50"/>
                  </a:lnTo>
                  <a:lnTo>
                    <a:pt x="109" y="53"/>
                  </a:lnTo>
                  <a:lnTo>
                    <a:pt x="104" y="58"/>
                  </a:lnTo>
                  <a:lnTo>
                    <a:pt x="99" y="61"/>
                  </a:lnTo>
                  <a:lnTo>
                    <a:pt x="95" y="63"/>
                  </a:lnTo>
                  <a:lnTo>
                    <a:pt x="89" y="65"/>
                  </a:lnTo>
                  <a:lnTo>
                    <a:pt x="84" y="64"/>
                  </a:lnTo>
                  <a:lnTo>
                    <a:pt x="77" y="62"/>
                  </a:lnTo>
                  <a:lnTo>
                    <a:pt x="75" y="60"/>
                  </a:lnTo>
                  <a:lnTo>
                    <a:pt x="74" y="57"/>
                  </a:lnTo>
                  <a:lnTo>
                    <a:pt x="73" y="54"/>
                  </a:lnTo>
                  <a:lnTo>
                    <a:pt x="70" y="52"/>
                  </a:lnTo>
                  <a:lnTo>
                    <a:pt x="69" y="52"/>
                  </a:lnTo>
                  <a:lnTo>
                    <a:pt x="66" y="55"/>
                  </a:lnTo>
                  <a:lnTo>
                    <a:pt x="65" y="57"/>
                  </a:lnTo>
                  <a:lnTo>
                    <a:pt x="64" y="58"/>
                  </a:lnTo>
                  <a:lnTo>
                    <a:pt x="63" y="59"/>
                  </a:lnTo>
                  <a:lnTo>
                    <a:pt x="56" y="61"/>
                  </a:lnTo>
                  <a:lnTo>
                    <a:pt x="49" y="62"/>
                  </a:lnTo>
                  <a:lnTo>
                    <a:pt x="44" y="63"/>
                  </a:lnTo>
                  <a:lnTo>
                    <a:pt x="39" y="63"/>
                  </a:lnTo>
                  <a:lnTo>
                    <a:pt x="34" y="63"/>
                  </a:lnTo>
                  <a:lnTo>
                    <a:pt x="31" y="61"/>
                  </a:lnTo>
                  <a:lnTo>
                    <a:pt x="29" y="57"/>
                  </a:lnTo>
                  <a:lnTo>
                    <a:pt x="26" y="54"/>
                  </a:lnTo>
                  <a:lnTo>
                    <a:pt x="24" y="51"/>
                  </a:lnTo>
                  <a:lnTo>
                    <a:pt x="19" y="50"/>
                  </a:lnTo>
                  <a:lnTo>
                    <a:pt x="10" y="48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5" y="36"/>
                  </a:lnTo>
                  <a:lnTo>
                    <a:pt x="21" y="36"/>
                  </a:lnTo>
                  <a:lnTo>
                    <a:pt x="25" y="35"/>
                  </a:lnTo>
                  <a:lnTo>
                    <a:pt x="28" y="34"/>
                  </a:lnTo>
                  <a:lnTo>
                    <a:pt x="30" y="33"/>
                  </a:lnTo>
                  <a:lnTo>
                    <a:pt x="31" y="31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15" y="29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5" y="21"/>
                  </a:lnTo>
                  <a:lnTo>
                    <a:pt x="16" y="20"/>
                  </a:lnTo>
                  <a:lnTo>
                    <a:pt x="17" y="18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3" y="3"/>
                  </a:lnTo>
                  <a:lnTo>
                    <a:pt x="26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5" name="Freeform 127"/>
            <p:cNvSpPr>
              <a:spLocks/>
            </p:cNvSpPr>
            <p:nvPr/>
          </p:nvSpPr>
          <p:spPr bwMode="auto">
            <a:xfrm>
              <a:off x="2588395" y="2754352"/>
              <a:ext cx="24619" cy="173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16" y="11"/>
                </a:cxn>
                <a:cxn ang="0">
                  <a:pos x="17" y="11"/>
                </a:cxn>
                <a:cxn ang="0">
                  <a:pos x="16" y="11"/>
                </a:cxn>
                <a:cxn ang="0">
                  <a:pos x="16" y="12"/>
                </a:cxn>
                <a:cxn ang="0">
                  <a:pos x="15" y="11"/>
                </a:cxn>
                <a:cxn ang="0">
                  <a:pos x="14" y="11"/>
                </a:cxn>
                <a:cxn ang="0">
                  <a:pos x="12" y="11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8" y="8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7" h="12">
                  <a:moveTo>
                    <a:pt x="0" y="0"/>
                  </a:moveTo>
                  <a:lnTo>
                    <a:pt x="9" y="5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8" y="8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6" name="Freeform 128"/>
            <p:cNvSpPr>
              <a:spLocks/>
            </p:cNvSpPr>
            <p:nvPr/>
          </p:nvSpPr>
          <p:spPr bwMode="auto">
            <a:xfrm>
              <a:off x="2194506" y="2812277"/>
              <a:ext cx="39100" cy="2896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4"/>
                </a:cxn>
                <a:cxn ang="0">
                  <a:pos x="21" y="8"/>
                </a:cxn>
                <a:cxn ang="0">
                  <a:pos x="25" y="12"/>
                </a:cxn>
                <a:cxn ang="0">
                  <a:pos x="27" y="17"/>
                </a:cxn>
                <a:cxn ang="0">
                  <a:pos x="27" y="18"/>
                </a:cxn>
                <a:cxn ang="0">
                  <a:pos x="26" y="19"/>
                </a:cxn>
                <a:cxn ang="0">
                  <a:pos x="25" y="20"/>
                </a:cxn>
                <a:cxn ang="0">
                  <a:pos x="24" y="20"/>
                </a:cxn>
                <a:cxn ang="0">
                  <a:pos x="23" y="20"/>
                </a:cxn>
                <a:cxn ang="0">
                  <a:pos x="20" y="20"/>
                </a:cxn>
                <a:cxn ang="0">
                  <a:pos x="14" y="19"/>
                </a:cxn>
                <a:cxn ang="0">
                  <a:pos x="9" y="16"/>
                </a:cxn>
                <a:cxn ang="0">
                  <a:pos x="7" y="16"/>
                </a:cxn>
                <a:cxn ang="0">
                  <a:pos x="4" y="16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0"/>
                </a:cxn>
              </a:cxnLst>
              <a:rect l="0" t="0" r="r" b="b"/>
              <a:pathLst>
                <a:path w="27" h="20">
                  <a:moveTo>
                    <a:pt x="12" y="0"/>
                  </a:moveTo>
                  <a:lnTo>
                    <a:pt x="16" y="4"/>
                  </a:lnTo>
                  <a:lnTo>
                    <a:pt x="21" y="8"/>
                  </a:lnTo>
                  <a:lnTo>
                    <a:pt x="25" y="12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14" y="19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7" y="4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7" name="Freeform 129"/>
            <p:cNvSpPr>
              <a:spLocks/>
            </p:cNvSpPr>
            <p:nvPr/>
          </p:nvSpPr>
          <p:spPr bwMode="auto">
            <a:xfrm>
              <a:off x="2323389" y="2845584"/>
              <a:ext cx="5792" cy="434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8" name="Freeform 130"/>
            <p:cNvSpPr>
              <a:spLocks noEditPoints="1"/>
            </p:cNvSpPr>
            <p:nvPr/>
          </p:nvSpPr>
          <p:spPr bwMode="auto">
            <a:xfrm>
              <a:off x="2284289" y="2734078"/>
              <a:ext cx="328724" cy="218667"/>
            </a:xfrm>
            <a:custGeom>
              <a:avLst/>
              <a:gdLst/>
              <a:ahLst/>
              <a:cxnLst>
                <a:cxn ang="0">
                  <a:pos x="189" y="67"/>
                </a:cxn>
                <a:cxn ang="0">
                  <a:pos x="23" y="0"/>
                </a:cxn>
                <a:cxn ang="0">
                  <a:pos x="19" y="10"/>
                </a:cxn>
                <a:cxn ang="0">
                  <a:pos x="29" y="33"/>
                </a:cxn>
                <a:cxn ang="0">
                  <a:pos x="34" y="32"/>
                </a:cxn>
                <a:cxn ang="0">
                  <a:pos x="29" y="26"/>
                </a:cxn>
                <a:cxn ang="0">
                  <a:pos x="23" y="13"/>
                </a:cxn>
                <a:cxn ang="0">
                  <a:pos x="33" y="14"/>
                </a:cxn>
                <a:cxn ang="0">
                  <a:pos x="42" y="1"/>
                </a:cxn>
                <a:cxn ang="0">
                  <a:pos x="54" y="16"/>
                </a:cxn>
                <a:cxn ang="0">
                  <a:pos x="55" y="19"/>
                </a:cxn>
                <a:cxn ang="0">
                  <a:pos x="60" y="20"/>
                </a:cxn>
                <a:cxn ang="0">
                  <a:pos x="70" y="10"/>
                </a:cxn>
                <a:cxn ang="0">
                  <a:pos x="54" y="3"/>
                </a:cxn>
                <a:cxn ang="0">
                  <a:pos x="75" y="9"/>
                </a:cxn>
                <a:cxn ang="0">
                  <a:pos x="90" y="25"/>
                </a:cxn>
                <a:cxn ang="0">
                  <a:pos x="104" y="28"/>
                </a:cxn>
                <a:cxn ang="0">
                  <a:pos x="109" y="25"/>
                </a:cxn>
                <a:cxn ang="0">
                  <a:pos x="114" y="41"/>
                </a:cxn>
                <a:cxn ang="0">
                  <a:pos x="122" y="31"/>
                </a:cxn>
                <a:cxn ang="0">
                  <a:pos x="134" y="34"/>
                </a:cxn>
                <a:cxn ang="0">
                  <a:pos x="133" y="44"/>
                </a:cxn>
                <a:cxn ang="0">
                  <a:pos x="144" y="42"/>
                </a:cxn>
                <a:cxn ang="0">
                  <a:pos x="144" y="51"/>
                </a:cxn>
                <a:cxn ang="0">
                  <a:pos x="152" y="54"/>
                </a:cxn>
                <a:cxn ang="0">
                  <a:pos x="172" y="65"/>
                </a:cxn>
                <a:cxn ang="0">
                  <a:pos x="174" y="64"/>
                </a:cxn>
                <a:cxn ang="0">
                  <a:pos x="175" y="60"/>
                </a:cxn>
                <a:cxn ang="0">
                  <a:pos x="190" y="65"/>
                </a:cxn>
                <a:cxn ang="0">
                  <a:pos x="193" y="69"/>
                </a:cxn>
                <a:cxn ang="0">
                  <a:pos x="213" y="71"/>
                </a:cxn>
                <a:cxn ang="0">
                  <a:pos x="208" y="72"/>
                </a:cxn>
                <a:cxn ang="0">
                  <a:pos x="217" y="79"/>
                </a:cxn>
                <a:cxn ang="0">
                  <a:pos x="207" y="81"/>
                </a:cxn>
                <a:cxn ang="0">
                  <a:pos x="210" y="97"/>
                </a:cxn>
                <a:cxn ang="0">
                  <a:pos x="201" y="83"/>
                </a:cxn>
                <a:cxn ang="0">
                  <a:pos x="193" y="84"/>
                </a:cxn>
                <a:cxn ang="0">
                  <a:pos x="179" y="98"/>
                </a:cxn>
                <a:cxn ang="0">
                  <a:pos x="183" y="96"/>
                </a:cxn>
                <a:cxn ang="0">
                  <a:pos x="190" y="103"/>
                </a:cxn>
                <a:cxn ang="0">
                  <a:pos x="203" y="104"/>
                </a:cxn>
                <a:cxn ang="0">
                  <a:pos x="208" y="109"/>
                </a:cxn>
                <a:cxn ang="0">
                  <a:pos x="216" y="113"/>
                </a:cxn>
                <a:cxn ang="0">
                  <a:pos x="227" y="135"/>
                </a:cxn>
                <a:cxn ang="0">
                  <a:pos x="211" y="151"/>
                </a:cxn>
                <a:cxn ang="0">
                  <a:pos x="184" y="138"/>
                </a:cxn>
                <a:cxn ang="0">
                  <a:pos x="164" y="133"/>
                </a:cxn>
                <a:cxn ang="0">
                  <a:pos x="169" y="130"/>
                </a:cxn>
                <a:cxn ang="0">
                  <a:pos x="149" y="123"/>
                </a:cxn>
                <a:cxn ang="0">
                  <a:pos x="146" y="101"/>
                </a:cxn>
                <a:cxn ang="0">
                  <a:pos x="162" y="87"/>
                </a:cxn>
                <a:cxn ang="0">
                  <a:pos x="144" y="80"/>
                </a:cxn>
                <a:cxn ang="0">
                  <a:pos x="124" y="66"/>
                </a:cxn>
                <a:cxn ang="0">
                  <a:pos x="118" y="65"/>
                </a:cxn>
                <a:cxn ang="0">
                  <a:pos x="107" y="60"/>
                </a:cxn>
                <a:cxn ang="0">
                  <a:pos x="101" y="55"/>
                </a:cxn>
                <a:cxn ang="0">
                  <a:pos x="90" y="48"/>
                </a:cxn>
                <a:cxn ang="0">
                  <a:pos x="76" y="38"/>
                </a:cxn>
                <a:cxn ang="0">
                  <a:pos x="65" y="49"/>
                </a:cxn>
                <a:cxn ang="0">
                  <a:pos x="58" y="50"/>
                </a:cxn>
                <a:cxn ang="0">
                  <a:pos x="21" y="43"/>
                </a:cxn>
                <a:cxn ang="0">
                  <a:pos x="5" y="18"/>
                </a:cxn>
              </a:cxnLst>
              <a:rect l="0" t="0" r="r" b="b"/>
              <a:pathLst>
                <a:path w="227" h="151">
                  <a:moveTo>
                    <a:pt x="184" y="67"/>
                  </a:moveTo>
                  <a:lnTo>
                    <a:pt x="184" y="67"/>
                  </a:lnTo>
                  <a:lnTo>
                    <a:pt x="185" y="68"/>
                  </a:lnTo>
                  <a:lnTo>
                    <a:pt x="187" y="68"/>
                  </a:lnTo>
                  <a:lnTo>
                    <a:pt x="189" y="67"/>
                  </a:lnTo>
                  <a:lnTo>
                    <a:pt x="187" y="67"/>
                  </a:lnTo>
                  <a:lnTo>
                    <a:pt x="186" y="67"/>
                  </a:lnTo>
                  <a:lnTo>
                    <a:pt x="184" y="67"/>
                  </a:lnTo>
                  <a:close/>
                  <a:moveTo>
                    <a:pt x="20" y="0"/>
                  </a:moveTo>
                  <a:lnTo>
                    <a:pt x="23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4" y="5"/>
                  </a:lnTo>
                  <a:lnTo>
                    <a:pt x="19" y="10"/>
                  </a:lnTo>
                  <a:lnTo>
                    <a:pt x="18" y="13"/>
                  </a:lnTo>
                  <a:lnTo>
                    <a:pt x="18" y="18"/>
                  </a:lnTo>
                  <a:lnTo>
                    <a:pt x="21" y="23"/>
                  </a:lnTo>
                  <a:lnTo>
                    <a:pt x="24" y="28"/>
                  </a:lnTo>
                  <a:lnTo>
                    <a:pt x="29" y="33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3" y="28"/>
                  </a:lnTo>
                  <a:lnTo>
                    <a:pt x="32" y="27"/>
                  </a:lnTo>
                  <a:lnTo>
                    <a:pt x="29" y="26"/>
                  </a:lnTo>
                  <a:lnTo>
                    <a:pt x="23" y="24"/>
                  </a:lnTo>
                  <a:lnTo>
                    <a:pt x="21" y="22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3" y="13"/>
                  </a:lnTo>
                  <a:lnTo>
                    <a:pt x="25" y="12"/>
                  </a:lnTo>
                  <a:lnTo>
                    <a:pt x="27" y="13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6" y="11"/>
                  </a:lnTo>
                  <a:lnTo>
                    <a:pt x="37" y="8"/>
                  </a:lnTo>
                  <a:lnTo>
                    <a:pt x="38" y="5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5" y="2"/>
                  </a:lnTo>
                  <a:lnTo>
                    <a:pt x="48" y="4"/>
                  </a:lnTo>
                  <a:lnTo>
                    <a:pt x="51" y="8"/>
                  </a:lnTo>
                  <a:lnTo>
                    <a:pt x="54" y="12"/>
                  </a:lnTo>
                  <a:lnTo>
                    <a:pt x="54" y="16"/>
                  </a:lnTo>
                  <a:lnTo>
                    <a:pt x="53" y="20"/>
                  </a:lnTo>
                  <a:lnTo>
                    <a:pt x="54" y="24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5" y="19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8" y="19"/>
                  </a:lnTo>
                  <a:lnTo>
                    <a:pt x="59" y="19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5" y="16"/>
                  </a:lnTo>
                  <a:lnTo>
                    <a:pt x="69" y="12"/>
                  </a:lnTo>
                  <a:lnTo>
                    <a:pt x="72" y="10"/>
                  </a:lnTo>
                  <a:lnTo>
                    <a:pt x="70" y="10"/>
                  </a:lnTo>
                  <a:lnTo>
                    <a:pt x="69" y="9"/>
                  </a:lnTo>
                  <a:lnTo>
                    <a:pt x="68" y="9"/>
                  </a:lnTo>
                  <a:lnTo>
                    <a:pt x="67" y="9"/>
                  </a:lnTo>
                  <a:lnTo>
                    <a:pt x="59" y="6"/>
                  </a:lnTo>
                  <a:lnTo>
                    <a:pt x="54" y="3"/>
                  </a:lnTo>
                  <a:lnTo>
                    <a:pt x="50" y="2"/>
                  </a:lnTo>
                  <a:lnTo>
                    <a:pt x="48" y="1"/>
                  </a:lnTo>
                  <a:lnTo>
                    <a:pt x="47" y="0"/>
                  </a:lnTo>
                  <a:lnTo>
                    <a:pt x="61" y="4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81" y="11"/>
                  </a:lnTo>
                  <a:lnTo>
                    <a:pt x="85" y="15"/>
                  </a:lnTo>
                  <a:lnTo>
                    <a:pt x="88" y="18"/>
                  </a:lnTo>
                  <a:lnTo>
                    <a:pt x="90" y="25"/>
                  </a:lnTo>
                  <a:lnTo>
                    <a:pt x="92" y="28"/>
                  </a:lnTo>
                  <a:lnTo>
                    <a:pt x="95" y="30"/>
                  </a:lnTo>
                  <a:lnTo>
                    <a:pt x="99" y="31"/>
                  </a:lnTo>
                  <a:lnTo>
                    <a:pt x="103" y="30"/>
                  </a:lnTo>
                  <a:lnTo>
                    <a:pt x="104" y="28"/>
                  </a:lnTo>
                  <a:lnTo>
                    <a:pt x="105" y="23"/>
                  </a:lnTo>
                  <a:lnTo>
                    <a:pt x="106" y="21"/>
                  </a:lnTo>
                  <a:lnTo>
                    <a:pt x="107" y="21"/>
                  </a:lnTo>
                  <a:lnTo>
                    <a:pt x="108" y="22"/>
                  </a:lnTo>
                  <a:lnTo>
                    <a:pt x="109" y="25"/>
                  </a:lnTo>
                  <a:lnTo>
                    <a:pt x="109" y="28"/>
                  </a:lnTo>
                  <a:lnTo>
                    <a:pt x="109" y="32"/>
                  </a:lnTo>
                  <a:lnTo>
                    <a:pt x="110" y="35"/>
                  </a:lnTo>
                  <a:lnTo>
                    <a:pt x="112" y="38"/>
                  </a:lnTo>
                  <a:lnTo>
                    <a:pt x="114" y="41"/>
                  </a:lnTo>
                  <a:lnTo>
                    <a:pt x="117" y="41"/>
                  </a:lnTo>
                  <a:lnTo>
                    <a:pt x="121" y="40"/>
                  </a:lnTo>
                  <a:lnTo>
                    <a:pt x="122" y="39"/>
                  </a:lnTo>
                  <a:lnTo>
                    <a:pt x="122" y="34"/>
                  </a:lnTo>
                  <a:lnTo>
                    <a:pt x="122" y="31"/>
                  </a:lnTo>
                  <a:lnTo>
                    <a:pt x="122" y="28"/>
                  </a:lnTo>
                  <a:lnTo>
                    <a:pt x="124" y="27"/>
                  </a:lnTo>
                  <a:lnTo>
                    <a:pt x="127" y="28"/>
                  </a:lnTo>
                  <a:lnTo>
                    <a:pt x="131" y="30"/>
                  </a:lnTo>
                  <a:lnTo>
                    <a:pt x="134" y="34"/>
                  </a:lnTo>
                  <a:lnTo>
                    <a:pt x="135" y="38"/>
                  </a:lnTo>
                  <a:lnTo>
                    <a:pt x="135" y="41"/>
                  </a:lnTo>
                  <a:lnTo>
                    <a:pt x="134" y="42"/>
                  </a:lnTo>
                  <a:lnTo>
                    <a:pt x="133" y="43"/>
                  </a:lnTo>
                  <a:lnTo>
                    <a:pt x="133" y="44"/>
                  </a:lnTo>
                  <a:lnTo>
                    <a:pt x="133" y="44"/>
                  </a:lnTo>
                  <a:lnTo>
                    <a:pt x="133" y="45"/>
                  </a:lnTo>
                  <a:lnTo>
                    <a:pt x="137" y="45"/>
                  </a:lnTo>
                  <a:lnTo>
                    <a:pt x="140" y="44"/>
                  </a:lnTo>
                  <a:lnTo>
                    <a:pt x="144" y="42"/>
                  </a:lnTo>
                  <a:lnTo>
                    <a:pt x="148" y="42"/>
                  </a:lnTo>
                  <a:lnTo>
                    <a:pt x="150" y="43"/>
                  </a:lnTo>
                  <a:lnTo>
                    <a:pt x="151" y="44"/>
                  </a:lnTo>
                  <a:lnTo>
                    <a:pt x="149" y="47"/>
                  </a:lnTo>
                  <a:lnTo>
                    <a:pt x="144" y="51"/>
                  </a:lnTo>
                  <a:lnTo>
                    <a:pt x="142" y="53"/>
                  </a:lnTo>
                  <a:lnTo>
                    <a:pt x="144" y="54"/>
                  </a:lnTo>
                  <a:lnTo>
                    <a:pt x="145" y="55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55" y="55"/>
                  </a:lnTo>
                  <a:lnTo>
                    <a:pt x="158" y="56"/>
                  </a:lnTo>
                  <a:lnTo>
                    <a:pt x="161" y="58"/>
                  </a:lnTo>
                  <a:lnTo>
                    <a:pt x="170" y="64"/>
                  </a:lnTo>
                  <a:lnTo>
                    <a:pt x="172" y="65"/>
                  </a:lnTo>
                  <a:lnTo>
                    <a:pt x="172" y="65"/>
                  </a:lnTo>
                  <a:lnTo>
                    <a:pt x="173" y="65"/>
                  </a:lnTo>
                  <a:lnTo>
                    <a:pt x="174" y="66"/>
                  </a:lnTo>
                  <a:lnTo>
                    <a:pt x="174" y="65"/>
                  </a:lnTo>
                  <a:lnTo>
                    <a:pt x="174" y="64"/>
                  </a:lnTo>
                  <a:lnTo>
                    <a:pt x="174" y="63"/>
                  </a:lnTo>
                  <a:lnTo>
                    <a:pt x="173" y="62"/>
                  </a:lnTo>
                  <a:lnTo>
                    <a:pt x="172" y="61"/>
                  </a:lnTo>
                  <a:lnTo>
                    <a:pt x="173" y="61"/>
                  </a:lnTo>
                  <a:lnTo>
                    <a:pt x="175" y="60"/>
                  </a:lnTo>
                  <a:lnTo>
                    <a:pt x="178" y="60"/>
                  </a:lnTo>
                  <a:lnTo>
                    <a:pt x="181" y="61"/>
                  </a:lnTo>
                  <a:lnTo>
                    <a:pt x="182" y="61"/>
                  </a:lnTo>
                  <a:lnTo>
                    <a:pt x="185" y="62"/>
                  </a:lnTo>
                  <a:lnTo>
                    <a:pt x="190" y="65"/>
                  </a:lnTo>
                  <a:lnTo>
                    <a:pt x="191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3" y="68"/>
                  </a:lnTo>
                  <a:lnTo>
                    <a:pt x="193" y="69"/>
                  </a:lnTo>
                  <a:lnTo>
                    <a:pt x="194" y="70"/>
                  </a:lnTo>
                  <a:lnTo>
                    <a:pt x="196" y="70"/>
                  </a:lnTo>
                  <a:lnTo>
                    <a:pt x="199" y="69"/>
                  </a:lnTo>
                  <a:lnTo>
                    <a:pt x="207" y="69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09" y="71"/>
                  </a:lnTo>
                  <a:lnTo>
                    <a:pt x="208" y="72"/>
                  </a:lnTo>
                  <a:lnTo>
                    <a:pt x="208" y="72"/>
                  </a:lnTo>
                  <a:lnTo>
                    <a:pt x="208" y="72"/>
                  </a:lnTo>
                  <a:lnTo>
                    <a:pt x="209" y="74"/>
                  </a:lnTo>
                  <a:lnTo>
                    <a:pt x="211" y="74"/>
                  </a:lnTo>
                  <a:lnTo>
                    <a:pt x="214" y="75"/>
                  </a:lnTo>
                  <a:lnTo>
                    <a:pt x="217" y="77"/>
                  </a:lnTo>
                  <a:lnTo>
                    <a:pt x="217" y="79"/>
                  </a:lnTo>
                  <a:lnTo>
                    <a:pt x="216" y="81"/>
                  </a:lnTo>
                  <a:lnTo>
                    <a:pt x="214" y="81"/>
                  </a:lnTo>
                  <a:lnTo>
                    <a:pt x="210" y="80"/>
                  </a:lnTo>
                  <a:lnTo>
                    <a:pt x="208" y="80"/>
                  </a:lnTo>
                  <a:lnTo>
                    <a:pt x="207" y="81"/>
                  </a:lnTo>
                  <a:lnTo>
                    <a:pt x="208" y="86"/>
                  </a:lnTo>
                  <a:lnTo>
                    <a:pt x="210" y="91"/>
                  </a:lnTo>
                  <a:lnTo>
                    <a:pt x="211" y="95"/>
                  </a:lnTo>
                  <a:lnTo>
                    <a:pt x="211" y="96"/>
                  </a:lnTo>
                  <a:lnTo>
                    <a:pt x="210" y="97"/>
                  </a:lnTo>
                  <a:lnTo>
                    <a:pt x="210" y="97"/>
                  </a:lnTo>
                  <a:lnTo>
                    <a:pt x="209" y="97"/>
                  </a:lnTo>
                  <a:lnTo>
                    <a:pt x="206" y="93"/>
                  </a:lnTo>
                  <a:lnTo>
                    <a:pt x="204" y="88"/>
                  </a:lnTo>
                  <a:lnTo>
                    <a:pt x="201" y="83"/>
                  </a:lnTo>
                  <a:lnTo>
                    <a:pt x="197" y="80"/>
                  </a:lnTo>
                  <a:lnTo>
                    <a:pt x="195" y="80"/>
                  </a:lnTo>
                  <a:lnTo>
                    <a:pt x="194" y="81"/>
                  </a:lnTo>
                  <a:lnTo>
                    <a:pt x="193" y="82"/>
                  </a:lnTo>
                  <a:lnTo>
                    <a:pt x="193" y="84"/>
                  </a:lnTo>
                  <a:lnTo>
                    <a:pt x="192" y="85"/>
                  </a:lnTo>
                  <a:lnTo>
                    <a:pt x="191" y="87"/>
                  </a:lnTo>
                  <a:lnTo>
                    <a:pt x="190" y="88"/>
                  </a:lnTo>
                  <a:lnTo>
                    <a:pt x="185" y="93"/>
                  </a:lnTo>
                  <a:lnTo>
                    <a:pt x="179" y="98"/>
                  </a:lnTo>
                  <a:lnTo>
                    <a:pt x="180" y="98"/>
                  </a:lnTo>
                  <a:lnTo>
                    <a:pt x="181" y="97"/>
                  </a:lnTo>
                  <a:lnTo>
                    <a:pt x="181" y="97"/>
                  </a:lnTo>
                  <a:lnTo>
                    <a:pt x="182" y="96"/>
                  </a:lnTo>
                  <a:lnTo>
                    <a:pt x="183" y="96"/>
                  </a:lnTo>
                  <a:lnTo>
                    <a:pt x="185" y="97"/>
                  </a:lnTo>
                  <a:lnTo>
                    <a:pt x="186" y="98"/>
                  </a:lnTo>
                  <a:lnTo>
                    <a:pt x="187" y="100"/>
                  </a:lnTo>
                  <a:lnTo>
                    <a:pt x="189" y="101"/>
                  </a:lnTo>
                  <a:lnTo>
                    <a:pt x="190" y="103"/>
                  </a:lnTo>
                  <a:lnTo>
                    <a:pt x="192" y="105"/>
                  </a:lnTo>
                  <a:lnTo>
                    <a:pt x="195" y="106"/>
                  </a:lnTo>
                  <a:lnTo>
                    <a:pt x="197" y="107"/>
                  </a:lnTo>
                  <a:lnTo>
                    <a:pt x="199" y="106"/>
                  </a:lnTo>
                  <a:lnTo>
                    <a:pt x="203" y="104"/>
                  </a:lnTo>
                  <a:lnTo>
                    <a:pt x="204" y="103"/>
                  </a:lnTo>
                  <a:lnTo>
                    <a:pt x="206" y="104"/>
                  </a:lnTo>
                  <a:lnTo>
                    <a:pt x="209" y="108"/>
                  </a:lnTo>
                  <a:lnTo>
                    <a:pt x="209" y="109"/>
                  </a:lnTo>
                  <a:lnTo>
                    <a:pt x="208" y="109"/>
                  </a:lnTo>
                  <a:lnTo>
                    <a:pt x="206" y="111"/>
                  </a:lnTo>
                  <a:lnTo>
                    <a:pt x="207" y="111"/>
                  </a:lnTo>
                  <a:lnTo>
                    <a:pt x="210" y="112"/>
                  </a:lnTo>
                  <a:lnTo>
                    <a:pt x="213" y="112"/>
                  </a:lnTo>
                  <a:lnTo>
                    <a:pt x="216" y="113"/>
                  </a:lnTo>
                  <a:lnTo>
                    <a:pt x="219" y="117"/>
                  </a:lnTo>
                  <a:lnTo>
                    <a:pt x="222" y="120"/>
                  </a:lnTo>
                  <a:lnTo>
                    <a:pt x="225" y="125"/>
                  </a:lnTo>
                  <a:lnTo>
                    <a:pt x="227" y="130"/>
                  </a:lnTo>
                  <a:lnTo>
                    <a:pt x="227" y="135"/>
                  </a:lnTo>
                  <a:lnTo>
                    <a:pt x="227" y="140"/>
                  </a:lnTo>
                  <a:lnTo>
                    <a:pt x="225" y="145"/>
                  </a:lnTo>
                  <a:lnTo>
                    <a:pt x="221" y="148"/>
                  </a:lnTo>
                  <a:lnTo>
                    <a:pt x="216" y="151"/>
                  </a:lnTo>
                  <a:lnTo>
                    <a:pt x="211" y="151"/>
                  </a:lnTo>
                  <a:lnTo>
                    <a:pt x="207" y="150"/>
                  </a:lnTo>
                  <a:lnTo>
                    <a:pt x="203" y="147"/>
                  </a:lnTo>
                  <a:lnTo>
                    <a:pt x="195" y="142"/>
                  </a:lnTo>
                  <a:lnTo>
                    <a:pt x="191" y="140"/>
                  </a:lnTo>
                  <a:lnTo>
                    <a:pt x="184" y="138"/>
                  </a:lnTo>
                  <a:lnTo>
                    <a:pt x="178" y="137"/>
                  </a:lnTo>
                  <a:lnTo>
                    <a:pt x="170" y="136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5" y="133"/>
                  </a:lnTo>
                  <a:lnTo>
                    <a:pt x="168" y="132"/>
                  </a:lnTo>
                  <a:lnTo>
                    <a:pt x="170" y="131"/>
                  </a:lnTo>
                  <a:lnTo>
                    <a:pt x="170" y="131"/>
                  </a:lnTo>
                  <a:lnTo>
                    <a:pt x="169" y="130"/>
                  </a:lnTo>
                  <a:lnTo>
                    <a:pt x="165" y="129"/>
                  </a:lnTo>
                  <a:lnTo>
                    <a:pt x="161" y="127"/>
                  </a:lnTo>
                  <a:lnTo>
                    <a:pt x="156" y="125"/>
                  </a:lnTo>
                  <a:lnTo>
                    <a:pt x="152" y="124"/>
                  </a:lnTo>
                  <a:lnTo>
                    <a:pt x="149" y="123"/>
                  </a:lnTo>
                  <a:lnTo>
                    <a:pt x="132" y="118"/>
                  </a:lnTo>
                  <a:lnTo>
                    <a:pt x="135" y="115"/>
                  </a:lnTo>
                  <a:lnTo>
                    <a:pt x="137" y="110"/>
                  </a:lnTo>
                  <a:lnTo>
                    <a:pt x="140" y="106"/>
                  </a:lnTo>
                  <a:lnTo>
                    <a:pt x="146" y="101"/>
                  </a:lnTo>
                  <a:lnTo>
                    <a:pt x="153" y="96"/>
                  </a:lnTo>
                  <a:lnTo>
                    <a:pt x="155" y="94"/>
                  </a:lnTo>
                  <a:lnTo>
                    <a:pt x="159" y="92"/>
                  </a:lnTo>
                  <a:lnTo>
                    <a:pt x="161" y="90"/>
                  </a:lnTo>
                  <a:lnTo>
                    <a:pt x="162" y="87"/>
                  </a:lnTo>
                  <a:lnTo>
                    <a:pt x="162" y="84"/>
                  </a:lnTo>
                  <a:lnTo>
                    <a:pt x="160" y="82"/>
                  </a:lnTo>
                  <a:lnTo>
                    <a:pt x="157" y="81"/>
                  </a:lnTo>
                  <a:lnTo>
                    <a:pt x="153" y="81"/>
                  </a:lnTo>
                  <a:lnTo>
                    <a:pt x="144" y="80"/>
                  </a:lnTo>
                  <a:lnTo>
                    <a:pt x="139" y="79"/>
                  </a:lnTo>
                  <a:lnTo>
                    <a:pt x="136" y="78"/>
                  </a:lnTo>
                  <a:lnTo>
                    <a:pt x="132" y="75"/>
                  </a:lnTo>
                  <a:lnTo>
                    <a:pt x="128" y="70"/>
                  </a:lnTo>
                  <a:lnTo>
                    <a:pt x="124" y="66"/>
                  </a:lnTo>
                  <a:lnTo>
                    <a:pt x="123" y="65"/>
                  </a:lnTo>
                  <a:lnTo>
                    <a:pt x="122" y="65"/>
                  </a:lnTo>
                  <a:lnTo>
                    <a:pt x="120" y="66"/>
                  </a:lnTo>
                  <a:lnTo>
                    <a:pt x="119" y="66"/>
                  </a:lnTo>
                  <a:lnTo>
                    <a:pt x="118" y="65"/>
                  </a:lnTo>
                  <a:lnTo>
                    <a:pt x="117" y="65"/>
                  </a:lnTo>
                  <a:lnTo>
                    <a:pt x="117" y="62"/>
                  </a:lnTo>
                  <a:lnTo>
                    <a:pt x="116" y="61"/>
                  </a:lnTo>
                  <a:lnTo>
                    <a:pt x="113" y="60"/>
                  </a:lnTo>
                  <a:lnTo>
                    <a:pt x="107" y="60"/>
                  </a:lnTo>
                  <a:lnTo>
                    <a:pt x="106" y="59"/>
                  </a:lnTo>
                  <a:lnTo>
                    <a:pt x="105" y="58"/>
                  </a:lnTo>
                  <a:lnTo>
                    <a:pt x="103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6" y="53"/>
                  </a:lnTo>
                  <a:lnTo>
                    <a:pt x="92" y="51"/>
                  </a:lnTo>
                  <a:lnTo>
                    <a:pt x="91" y="50"/>
                  </a:lnTo>
                  <a:lnTo>
                    <a:pt x="90" y="50"/>
                  </a:lnTo>
                  <a:lnTo>
                    <a:pt x="90" y="48"/>
                  </a:lnTo>
                  <a:lnTo>
                    <a:pt x="89" y="48"/>
                  </a:lnTo>
                  <a:lnTo>
                    <a:pt x="88" y="47"/>
                  </a:lnTo>
                  <a:lnTo>
                    <a:pt x="83" y="43"/>
                  </a:lnTo>
                  <a:lnTo>
                    <a:pt x="80" y="40"/>
                  </a:lnTo>
                  <a:lnTo>
                    <a:pt x="76" y="38"/>
                  </a:lnTo>
                  <a:lnTo>
                    <a:pt x="71" y="38"/>
                  </a:lnTo>
                  <a:lnTo>
                    <a:pt x="68" y="40"/>
                  </a:lnTo>
                  <a:lnTo>
                    <a:pt x="67" y="42"/>
                  </a:lnTo>
                  <a:lnTo>
                    <a:pt x="66" y="46"/>
                  </a:lnTo>
                  <a:lnTo>
                    <a:pt x="65" y="49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2" y="52"/>
                  </a:lnTo>
                  <a:lnTo>
                    <a:pt x="59" y="51"/>
                  </a:lnTo>
                  <a:lnTo>
                    <a:pt x="58" y="50"/>
                  </a:lnTo>
                  <a:lnTo>
                    <a:pt x="58" y="51"/>
                  </a:lnTo>
                  <a:lnTo>
                    <a:pt x="56" y="52"/>
                  </a:lnTo>
                  <a:lnTo>
                    <a:pt x="55" y="52"/>
                  </a:lnTo>
                  <a:lnTo>
                    <a:pt x="38" y="48"/>
                  </a:lnTo>
                  <a:lnTo>
                    <a:pt x="21" y="43"/>
                  </a:lnTo>
                  <a:lnTo>
                    <a:pt x="4" y="37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5" y="18"/>
                  </a:lnTo>
                  <a:lnTo>
                    <a:pt x="11" y="9"/>
                  </a:lnTo>
                  <a:lnTo>
                    <a:pt x="18" y="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9" name="Freeform 131"/>
            <p:cNvSpPr>
              <a:spLocks/>
            </p:cNvSpPr>
            <p:nvPr/>
          </p:nvSpPr>
          <p:spPr bwMode="auto">
            <a:xfrm>
              <a:off x="2468202" y="2903509"/>
              <a:ext cx="7241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0" name="Freeform 132"/>
            <p:cNvSpPr>
              <a:spLocks/>
            </p:cNvSpPr>
            <p:nvPr/>
          </p:nvSpPr>
          <p:spPr bwMode="auto">
            <a:xfrm>
              <a:off x="2442135" y="2891924"/>
              <a:ext cx="26066" cy="1158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12" y="2"/>
                </a:cxn>
                <a:cxn ang="0">
                  <a:pos x="15" y="3"/>
                </a:cxn>
                <a:cxn ang="0">
                  <a:pos x="16" y="3"/>
                </a:cxn>
                <a:cxn ang="0">
                  <a:pos x="17" y="4"/>
                </a:cxn>
                <a:cxn ang="0">
                  <a:pos x="18" y="8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8" y="8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1" name="Freeform 133"/>
            <p:cNvSpPr>
              <a:spLocks noEditPoints="1"/>
            </p:cNvSpPr>
            <p:nvPr/>
          </p:nvSpPr>
          <p:spPr bwMode="auto">
            <a:xfrm>
              <a:off x="2817199" y="2683394"/>
              <a:ext cx="76751" cy="56477"/>
            </a:xfrm>
            <a:custGeom>
              <a:avLst/>
              <a:gdLst/>
              <a:ahLst/>
              <a:cxnLst>
                <a:cxn ang="0">
                  <a:pos x="22" y="26"/>
                </a:cxn>
                <a:cxn ang="0">
                  <a:pos x="23" y="26"/>
                </a:cxn>
                <a:cxn ang="0">
                  <a:pos x="22" y="26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4" y="2"/>
                </a:cxn>
                <a:cxn ang="0">
                  <a:pos x="21" y="4"/>
                </a:cxn>
                <a:cxn ang="0">
                  <a:pos x="28" y="6"/>
                </a:cxn>
                <a:cxn ang="0">
                  <a:pos x="35" y="9"/>
                </a:cxn>
                <a:cxn ang="0">
                  <a:pos x="41" y="14"/>
                </a:cxn>
                <a:cxn ang="0">
                  <a:pos x="41" y="15"/>
                </a:cxn>
                <a:cxn ang="0">
                  <a:pos x="41" y="16"/>
                </a:cxn>
                <a:cxn ang="0">
                  <a:pos x="41" y="17"/>
                </a:cxn>
                <a:cxn ang="0">
                  <a:pos x="42" y="19"/>
                </a:cxn>
                <a:cxn ang="0">
                  <a:pos x="47" y="22"/>
                </a:cxn>
                <a:cxn ang="0">
                  <a:pos x="48" y="24"/>
                </a:cxn>
                <a:cxn ang="0">
                  <a:pos x="50" y="26"/>
                </a:cxn>
                <a:cxn ang="0">
                  <a:pos x="52" y="29"/>
                </a:cxn>
                <a:cxn ang="0">
                  <a:pos x="53" y="31"/>
                </a:cxn>
                <a:cxn ang="0">
                  <a:pos x="53" y="33"/>
                </a:cxn>
                <a:cxn ang="0">
                  <a:pos x="51" y="36"/>
                </a:cxn>
                <a:cxn ang="0">
                  <a:pos x="48" y="37"/>
                </a:cxn>
                <a:cxn ang="0">
                  <a:pos x="43" y="39"/>
                </a:cxn>
                <a:cxn ang="0">
                  <a:pos x="28" y="39"/>
                </a:cxn>
                <a:cxn ang="0">
                  <a:pos x="24" y="37"/>
                </a:cxn>
                <a:cxn ang="0">
                  <a:pos x="22" y="35"/>
                </a:cxn>
                <a:cxn ang="0">
                  <a:pos x="21" y="33"/>
                </a:cxn>
                <a:cxn ang="0">
                  <a:pos x="21" y="30"/>
                </a:cxn>
                <a:cxn ang="0">
                  <a:pos x="20" y="27"/>
                </a:cxn>
                <a:cxn ang="0">
                  <a:pos x="18" y="26"/>
                </a:cxn>
                <a:cxn ang="0">
                  <a:pos x="17" y="26"/>
                </a:cxn>
                <a:cxn ang="0">
                  <a:pos x="15" y="29"/>
                </a:cxn>
                <a:cxn ang="0">
                  <a:pos x="15" y="30"/>
                </a:cxn>
                <a:cxn ang="0">
                  <a:pos x="14" y="32"/>
                </a:cxn>
                <a:cxn ang="0">
                  <a:pos x="14" y="33"/>
                </a:cxn>
                <a:cxn ang="0">
                  <a:pos x="13" y="33"/>
                </a:cxn>
                <a:cxn ang="0">
                  <a:pos x="7" y="30"/>
                </a:cxn>
                <a:cxn ang="0">
                  <a:pos x="3" y="28"/>
                </a:cxn>
                <a:cxn ang="0">
                  <a:pos x="1" y="24"/>
                </a:cxn>
                <a:cxn ang="0">
                  <a:pos x="0" y="21"/>
                </a:cxn>
                <a:cxn ang="0">
                  <a:pos x="1" y="20"/>
                </a:cxn>
                <a:cxn ang="0">
                  <a:pos x="5" y="19"/>
                </a:cxn>
                <a:cxn ang="0">
                  <a:pos x="10" y="19"/>
                </a:cxn>
                <a:cxn ang="0">
                  <a:pos x="14" y="21"/>
                </a:cxn>
                <a:cxn ang="0">
                  <a:pos x="19" y="24"/>
                </a:cxn>
                <a:cxn ang="0">
                  <a:pos x="21" y="25"/>
                </a:cxn>
                <a:cxn ang="0">
                  <a:pos x="20" y="24"/>
                </a:cxn>
                <a:cxn ang="0">
                  <a:pos x="19" y="23"/>
                </a:cxn>
                <a:cxn ang="0">
                  <a:pos x="18" y="22"/>
                </a:cxn>
                <a:cxn ang="0">
                  <a:pos x="17" y="22"/>
                </a:cxn>
                <a:cxn ang="0">
                  <a:pos x="20" y="22"/>
                </a:cxn>
                <a:cxn ang="0">
                  <a:pos x="20" y="21"/>
                </a:cxn>
                <a:cxn ang="0">
                  <a:pos x="16" y="16"/>
                </a:cxn>
                <a:cxn ang="0">
                  <a:pos x="13" y="11"/>
                </a:cxn>
                <a:cxn ang="0">
                  <a:pos x="9" y="6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8" y="0"/>
                </a:cxn>
              </a:cxnLst>
              <a:rect l="0" t="0" r="r" b="b"/>
              <a:pathLst>
                <a:path w="53" h="39">
                  <a:moveTo>
                    <a:pt x="22" y="26"/>
                  </a:moveTo>
                  <a:lnTo>
                    <a:pt x="23" y="26"/>
                  </a:lnTo>
                  <a:lnTo>
                    <a:pt x="22" y="26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21" y="4"/>
                  </a:lnTo>
                  <a:lnTo>
                    <a:pt x="28" y="6"/>
                  </a:lnTo>
                  <a:lnTo>
                    <a:pt x="35" y="9"/>
                  </a:lnTo>
                  <a:lnTo>
                    <a:pt x="41" y="14"/>
                  </a:lnTo>
                  <a:lnTo>
                    <a:pt x="41" y="15"/>
                  </a:lnTo>
                  <a:lnTo>
                    <a:pt x="41" y="16"/>
                  </a:lnTo>
                  <a:lnTo>
                    <a:pt x="41" y="17"/>
                  </a:lnTo>
                  <a:lnTo>
                    <a:pt x="42" y="19"/>
                  </a:lnTo>
                  <a:lnTo>
                    <a:pt x="47" y="22"/>
                  </a:lnTo>
                  <a:lnTo>
                    <a:pt x="48" y="24"/>
                  </a:lnTo>
                  <a:lnTo>
                    <a:pt x="50" y="26"/>
                  </a:lnTo>
                  <a:lnTo>
                    <a:pt x="52" y="29"/>
                  </a:lnTo>
                  <a:lnTo>
                    <a:pt x="53" y="31"/>
                  </a:lnTo>
                  <a:lnTo>
                    <a:pt x="53" y="33"/>
                  </a:lnTo>
                  <a:lnTo>
                    <a:pt x="51" y="36"/>
                  </a:lnTo>
                  <a:lnTo>
                    <a:pt x="48" y="37"/>
                  </a:lnTo>
                  <a:lnTo>
                    <a:pt x="43" y="39"/>
                  </a:lnTo>
                  <a:lnTo>
                    <a:pt x="28" y="39"/>
                  </a:lnTo>
                  <a:lnTo>
                    <a:pt x="24" y="37"/>
                  </a:lnTo>
                  <a:lnTo>
                    <a:pt x="22" y="35"/>
                  </a:lnTo>
                  <a:lnTo>
                    <a:pt x="21" y="33"/>
                  </a:lnTo>
                  <a:lnTo>
                    <a:pt x="21" y="30"/>
                  </a:lnTo>
                  <a:lnTo>
                    <a:pt x="20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4" y="32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7" y="30"/>
                  </a:lnTo>
                  <a:lnTo>
                    <a:pt x="3" y="28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5" y="19"/>
                  </a:lnTo>
                  <a:lnTo>
                    <a:pt x="10" y="19"/>
                  </a:lnTo>
                  <a:lnTo>
                    <a:pt x="14" y="21"/>
                  </a:lnTo>
                  <a:lnTo>
                    <a:pt x="19" y="24"/>
                  </a:lnTo>
                  <a:lnTo>
                    <a:pt x="21" y="25"/>
                  </a:lnTo>
                  <a:lnTo>
                    <a:pt x="20" y="24"/>
                  </a:lnTo>
                  <a:lnTo>
                    <a:pt x="19" y="23"/>
                  </a:lnTo>
                  <a:lnTo>
                    <a:pt x="18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16" y="16"/>
                  </a:lnTo>
                  <a:lnTo>
                    <a:pt x="13" y="11"/>
                  </a:lnTo>
                  <a:lnTo>
                    <a:pt x="9" y="6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2" name="Freeform 134"/>
            <p:cNvSpPr>
              <a:spLocks/>
            </p:cNvSpPr>
            <p:nvPr/>
          </p:nvSpPr>
          <p:spPr bwMode="auto">
            <a:xfrm>
              <a:off x="2336422" y="2900613"/>
              <a:ext cx="79647" cy="5358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7" y="0"/>
                </a:cxn>
                <a:cxn ang="0">
                  <a:pos x="20" y="2"/>
                </a:cxn>
                <a:cxn ang="0">
                  <a:pos x="25" y="4"/>
                </a:cxn>
                <a:cxn ang="0">
                  <a:pos x="28" y="6"/>
                </a:cxn>
                <a:cxn ang="0">
                  <a:pos x="31" y="7"/>
                </a:cxn>
                <a:cxn ang="0">
                  <a:pos x="32" y="8"/>
                </a:cxn>
                <a:cxn ang="0">
                  <a:pos x="38" y="15"/>
                </a:cxn>
                <a:cxn ang="0">
                  <a:pos x="44" y="21"/>
                </a:cxn>
                <a:cxn ang="0">
                  <a:pos x="46" y="23"/>
                </a:cxn>
                <a:cxn ang="0">
                  <a:pos x="50" y="24"/>
                </a:cxn>
                <a:cxn ang="0">
                  <a:pos x="53" y="25"/>
                </a:cxn>
                <a:cxn ang="0">
                  <a:pos x="55" y="27"/>
                </a:cxn>
                <a:cxn ang="0">
                  <a:pos x="55" y="29"/>
                </a:cxn>
                <a:cxn ang="0">
                  <a:pos x="53" y="30"/>
                </a:cxn>
                <a:cxn ang="0">
                  <a:pos x="51" y="30"/>
                </a:cxn>
                <a:cxn ang="0">
                  <a:pos x="47" y="29"/>
                </a:cxn>
                <a:cxn ang="0">
                  <a:pos x="43" y="28"/>
                </a:cxn>
                <a:cxn ang="0">
                  <a:pos x="39" y="26"/>
                </a:cxn>
                <a:cxn ang="0">
                  <a:pos x="37" y="24"/>
                </a:cxn>
                <a:cxn ang="0">
                  <a:pos x="34" y="23"/>
                </a:cxn>
                <a:cxn ang="0">
                  <a:pos x="34" y="21"/>
                </a:cxn>
                <a:cxn ang="0">
                  <a:pos x="35" y="20"/>
                </a:cxn>
                <a:cxn ang="0">
                  <a:pos x="35" y="19"/>
                </a:cxn>
                <a:cxn ang="0">
                  <a:pos x="34" y="19"/>
                </a:cxn>
                <a:cxn ang="0">
                  <a:pos x="31" y="23"/>
                </a:cxn>
                <a:cxn ang="0">
                  <a:pos x="29" y="28"/>
                </a:cxn>
                <a:cxn ang="0">
                  <a:pos x="26" y="32"/>
                </a:cxn>
                <a:cxn ang="0">
                  <a:pos x="23" y="35"/>
                </a:cxn>
                <a:cxn ang="0">
                  <a:pos x="19" y="37"/>
                </a:cxn>
                <a:cxn ang="0">
                  <a:pos x="17" y="37"/>
                </a:cxn>
                <a:cxn ang="0">
                  <a:pos x="16" y="35"/>
                </a:cxn>
                <a:cxn ang="0">
                  <a:pos x="15" y="32"/>
                </a:cxn>
                <a:cxn ang="0">
                  <a:pos x="14" y="29"/>
                </a:cxn>
                <a:cxn ang="0">
                  <a:pos x="13" y="28"/>
                </a:cxn>
                <a:cxn ang="0">
                  <a:pos x="10" y="28"/>
                </a:cxn>
                <a:cxn ang="0">
                  <a:pos x="5" y="31"/>
                </a:cxn>
                <a:cxn ang="0">
                  <a:pos x="2" y="32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4" y="26"/>
                </a:cxn>
                <a:cxn ang="0">
                  <a:pos x="6" y="24"/>
                </a:cxn>
                <a:cxn ang="0">
                  <a:pos x="8" y="22"/>
                </a:cxn>
                <a:cxn ang="0">
                  <a:pos x="8" y="21"/>
                </a:cxn>
                <a:cxn ang="0">
                  <a:pos x="8" y="20"/>
                </a:cxn>
                <a:cxn ang="0">
                  <a:pos x="6" y="19"/>
                </a:cxn>
                <a:cxn ang="0">
                  <a:pos x="5" y="18"/>
                </a:cxn>
                <a:cxn ang="0">
                  <a:pos x="4" y="16"/>
                </a:cxn>
                <a:cxn ang="0">
                  <a:pos x="4" y="15"/>
                </a:cxn>
                <a:cxn ang="0">
                  <a:pos x="8" y="11"/>
                </a:cxn>
                <a:cxn ang="0">
                  <a:pos x="12" y="8"/>
                </a:cxn>
                <a:cxn ang="0">
                  <a:pos x="15" y="5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6" y="1"/>
                </a:cxn>
                <a:cxn ang="0">
                  <a:pos x="16" y="0"/>
                </a:cxn>
              </a:cxnLst>
              <a:rect l="0" t="0" r="r" b="b"/>
              <a:pathLst>
                <a:path w="55" h="37">
                  <a:moveTo>
                    <a:pt x="16" y="0"/>
                  </a:moveTo>
                  <a:lnTo>
                    <a:pt x="17" y="0"/>
                  </a:lnTo>
                  <a:lnTo>
                    <a:pt x="20" y="2"/>
                  </a:lnTo>
                  <a:lnTo>
                    <a:pt x="25" y="4"/>
                  </a:lnTo>
                  <a:lnTo>
                    <a:pt x="28" y="6"/>
                  </a:lnTo>
                  <a:lnTo>
                    <a:pt x="31" y="7"/>
                  </a:lnTo>
                  <a:lnTo>
                    <a:pt x="32" y="8"/>
                  </a:lnTo>
                  <a:lnTo>
                    <a:pt x="38" y="15"/>
                  </a:lnTo>
                  <a:lnTo>
                    <a:pt x="44" y="21"/>
                  </a:lnTo>
                  <a:lnTo>
                    <a:pt x="46" y="23"/>
                  </a:lnTo>
                  <a:lnTo>
                    <a:pt x="50" y="24"/>
                  </a:lnTo>
                  <a:lnTo>
                    <a:pt x="53" y="25"/>
                  </a:lnTo>
                  <a:lnTo>
                    <a:pt x="55" y="27"/>
                  </a:lnTo>
                  <a:lnTo>
                    <a:pt x="55" y="29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47" y="29"/>
                  </a:lnTo>
                  <a:lnTo>
                    <a:pt x="43" y="28"/>
                  </a:lnTo>
                  <a:lnTo>
                    <a:pt x="39" y="26"/>
                  </a:lnTo>
                  <a:lnTo>
                    <a:pt x="37" y="24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5" y="20"/>
                  </a:lnTo>
                  <a:lnTo>
                    <a:pt x="35" y="19"/>
                  </a:lnTo>
                  <a:lnTo>
                    <a:pt x="34" y="19"/>
                  </a:lnTo>
                  <a:lnTo>
                    <a:pt x="31" y="23"/>
                  </a:lnTo>
                  <a:lnTo>
                    <a:pt x="29" y="28"/>
                  </a:lnTo>
                  <a:lnTo>
                    <a:pt x="26" y="32"/>
                  </a:lnTo>
                  <a:lnTo>
                    <a:pt x="23" y="35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6" y="35"/>
                  </a:lnTo>
                  <a:lnTo>
                    <a:pt x="15" y="32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5" y="31"/>
                  </a:lnTo>
                  <a:lnTo>
                    <a:pt x="2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5" y="18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8" y="11"/>
                  </a:lnTo>
                  <a:lnTo>
                    <a:pt x="12" y="8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3" name="Freeform 135"/>
            <p:cNvSpPr>
              <a:spLocks/>
            </p:cNvSpPr>
            <p:nvPr/>
          </p:nvSpPr>
          <p:spPr bwMode="auto">
            <a:xfrm>
              <a:off x="2458064" y="2932471"/>
              <a:ext cx="11585" cy="289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4" name="Freeform 136"/>
            <p:cNvSpPr>
              <a:spLocks/>
            </p:cNvSpPr>
            <p:nvPr/>
          </p:nvSpPr>
          <p:spPr bwMode="auto">
            <a:xfrm>
              <a:off x="1663045" y="2996189"/>
              <a:ext cx="17377" cy="3330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7" y="12"/>
                </a:cxn>
                <a:cxn ang="0">
                  <a:pos x="1" y="22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4" y="11"/>
                </a:cxn>
                <a:cxn ang="0">
                  <a:pos x="5" y="6"/>
                </a:cxn>
                <a:cxn ang="0">
                  <a:pos x="7" y="1"/>
                </a:cxn>
                <a:cxn ang="0">
                  <a:pos x="8" y="0"/>
                </a:cxn>
              </a:cxnLst>
              <a:rect l="0" t="0" r="r" b="b"/>
              <a:pathLst>
                <a:path w="12" h="23">
                  <a:moveTo>
                    <a:pt x="8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7" y="12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5" y="6"/>
                  </a:lnTo>
                  <a:lnTo>
                    <a:pt x="7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5" name="Freeform 137"/>
            <p:cNvSpPr>
              <a:spLocks/>
            </p:cNvSpPr>
            <p:nvPr/>
          </p:nvSpPr>
          <p:spPr bwMode="auto">
            <a:xfrm>
              <a:off x="3038762" y="2764489"/>
              <a:ext cx="5792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6" name="Freeform 138"/>
            <p:cNvSpPr>
              <a:spLocks/>
            </p:cNvSpPr>
            <p:nvPr/>
          </p:nvSpPr>
          <p:spPr bwMode="auto">
            <a:xfrm>
              <a:off x="3035866" y="2761593"/>
              <a:ext cx="2896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7" name="Freeform 139"/>
            <p:cNvSpPr>
              <a:spLocks noEditPoints="1"/>
            </p:cNvSpPr>
            <p:nvPr/>
          </p:nvSpPr>
          <p:spPr bwMode="auto">
            <a:xfrm>
              <a:off x="1668838" y="3029495"/>
              <a:ext cx="11585" cy="44892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4" y="17"/>
                </a:cxn>
                <a:cxn ang="0">
                  <a:pos x="5" y="18"/>
                </a:cxn>
                <a:cxn ang="0">
                  <a:pos x="8" y="21"/>
                </a:cxn>
                <a:cxn ang="0">
                  <a:pos x="8" y="22"/>
                </a:cxn>
                <a:cxn ang="0">
                  <a:pos x="7" y="25"/>
                </a:cxn>
                <a:cxn ang="0">
                  <a:pos x="6" y="28"/>
                </a:cxn>
                <a:cxn ang="0">
                  <a:pos x="4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1" y="25"/>
                </a:cxn>
                <a:cxn ang="0">
                  <a:pos x="3" y="20"/>
                </a:cxn>
                <a:cxn ang="0">
                  <a:pos x="4" y="15"/>
                </a:cxn>
                <a:cxn ang="0">
                  <a:pos x="5" y="11"/>
                </a:cxn>
                <a:cxn ang="0">
                  <a:pos x="6" y="2"/>
                </a:cxn>
                <a:cxn ang="0">
                  <a:pos x="6" y="5"/>
                </a:cxn>
                <a:cxn ang="0">
                  <a:pos x="5" y="11"/>
                </a:cxn>
                <a:cxn ang="0">
                  <a:pos x="5" y="8"/>
                </a:cxn>
                <a:cxn ang="0">
                  <a:pos x="6" y="2"/>
                </a:cxn>
                <a:cxn ang="0">
                  <a:pos x="7" y="0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7" y="0"/>
                </a:cxn>
              </a:cxnLst>
              <a:rect l="0" t="0" r="r" b="b"/>
              <a:pathLst>
                <a:path w="8" h="31">
                  <a:moveTo>
                    <a:pt x="5" y="11"/>
                  </a:moveTo>
                  <a:lnTo>
                    <a:pt x="4" y="17"/>
                  </a:lnTo>
                  <a:lnTo>
                    <a:pt x="5" y="18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6" y="28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3" y="20"/>
                  </a:lnTo>
                  <a:lnTo>
                    <a:pt x="4" y="15"/>
                  </a:lnTo>
                  <a:lnTo>
                    <a:pt x="5" y="11"/>
                  </a:lnTo>
                  <a:close/>
                  <a:moveTo>
                    <a:pt x="6" y="2"/>
                  </a:moveTo>
                  <a:lnTo>
                    <a:pt x="6" y="5"/>
                  </a:lnTo>
                  <a:lnTo>
                    <a:pt x="5" y="11"/>
                  </a:lnTo>
                  <a:lnTo>
                    <a:pt x="5" y="8"/>
                  </a:lnTo>
                  <a:lnTo>
                    <a:pt x="6" y="2"/>
                  </a:lnTo>
                  <a:close/>
                  <a:moveTo>
                    <a:pt x="7" y="0"/>
                  </a:moveTo>
                  <a:lnTo>
                    <a:pt x="6" y="2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8" name="Freeform 140"/>
            <p:cNvSpPr>
              <a:spLocks/>
            </p:cNvSpPr>
            <p:nvPr/>
          </p:nvSpPr>
          <p:spPr bwMode="auto">
            <a:xfrm>
              <a:off x="3044554" y="2764489"/>
              <a:ext cx="17377" cy="13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5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12" y="9"/>
                </a:cxn>
                <a:cxn ang="0">
                  <a:pos x="7" y="6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12" y="9"/>
                  </a:lnTo>
                  <a:lnTo>
                    <a:pt x="7" y="6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9" name="Freeform 141"/>
            <p:cNvSpPr>
              <a:spLocks/>
            </p:cNvSpPr>
            <p:nvPr/>
          </p:nvSpPr>
          <p:spPr bwMode="auto">
            <a:xfrm>
              <a:off x="2995318" y="2726838"/>
              <a:ext cx="149157" cy="1129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1" y="1"/>
                </a:cxn>
                <a:cxn ang="0">
                  <a:pos x="25" y="12"/>
                </a:cxn>
                <a:cxn ang="0">
                  <a:pos x="30" y="18"/>
                </a:cxn>
                <a:cxn ang="0">
                  <a:pos x="34" y="21"/>
                </a:cxn>
                <a:cxn ang="0">
                  <a:pos x="33" y="20"/>
                </a:cxn>
                <a:cxn ang="0">
                  <a:pos x="33" y="18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42" y="21"/>
                </a:cxn>
                <a:cxn ang="0">
                  <a:pos x="57" y="29"/>
                </a:cxn>
                <a:cxn ang="0">
                  <a:pos x="73" y="39"/>
                </a:cxn>
                <a:cxn ang="0">
                  <a:pos x="86" y="50"/>
                </a:cxn>
                <a:cxn ang="0">
                  <a:pos x="91" y="55"/>
                </a:cxn>
                <a:cxn ang="0">
                  <a:pos x="96" y="66"/>
                </a:cxn>
                <a:cxn ang="0">
                  <a:pos x="103" y="78"/>
                </a:cxn>
                <a:cxn ang="0">
                  <a:pos x="101" y="75"/>
                </a:cxn>
                <a:cxn ang="0">
                  <a:pos x="94" y="67"/>
                </a:cxn>
                <a:cxn ang="0">
                  <a:pos x="88" y="59"/>
                </a:cxn>
                <a:cxn ang="0">
                  <a:pos x="84" y="57"/>
                </a:cxn>
                <a:cxn ang="0">
                  <a:pos x="89" y="62"/>
                </a:cxn>
                <a:cxn ang="0">
                  <a:pos x="89" y="65"/>
                </a:cxn>
                <a:cxn ang="0">
                  <a:pos x="81" y="57"/>
                </a:cxn>
                <a:cxn ang="0">
                  <a:pos x="77" y="54"/>
                </a:cxn>
                <a:cxn ang="0">
                  <a:pos x="75" y="55"/>
                </a:cxn>
                <a:cxn ang="0">
                  <a:pos x="69" y="47"/>
                </a:cxn>
                <a:cxn ang="0">
                  <a:pos x="66" y="43"/>
                </a:cxn>
                <a:cxn ang="0">
                  <a:pos x="64" y="41"/>
                </a:cxn>
                <a:cxn ang="0">
                  <a:pos x="59" y="37"/>
                </a:cxn>
                <a:cxn ang="0">
                  <a:pos x="50" y="29"/>
                </a:cxn>
                <a:cxn ang="0">
                  <a:pos x="46" y="28"/>
                </a:cxn>
                <a:cxn ang="0">
                  <a:pos x="46" y="31"/>
                </a:cxn>
                <a:cxn ang="0">
                  <a:pos x="50" y="34"/>
                </a:cxn>
                <a:cxn ang="0">
                  <a:pos x="51" y="37"/>
                </a:cxn>
                <a:cxn ang="0">
                  <a:pos x="44" y="32"/>
                </a:cxn>
                <a:cxn ang="0">
                  <a:pos x="38" y="26"/>
                </a:cxn>
                <a:cxn ang="0">
                  <a:pos x="30" y="23"/>
                </a:cxn>
                <a:cxn ang="0">
                  <a:pos x="27" y="20"/>
                </a:cxn>
                <a:cxn ang="0">
                  <a:pos x="28" y="21"/>
                </a:cxn>
                <a:cxn ang="0">
                  <a:pos x="29" y="23"/>
                </a:cxn>
                <a:cxn ang="0">
                  <a:pos x="30" y="24"/>
                </a:cxn>
                <a:cxn ang="0">
                  <a:pos x="14" y="12"/>
                </a:cxn>
                <a:cxn ang="0">
                  <a:pos x="6" y="7"/>
                </a:cxn>
                <a:cxn ang="0">
                  <a:pos x="1" y="3"/>
                </a:cxn>
                <a:cxn ang="0">
                  <a:pos x="5" y="3"/>
                </a:cxn>
                <a:cxn ang="0">
                  <a:pos x="10" y="5"/>
                </a:cxn>
                <a:cxn ang="0">
                  <a:pos x="12" y="7"/>
                </a:cxn>
                <a:cxn ang="0">
                  <a:pos x="13" y="9"/>
                </a:cxn>
                <a:cxn ang="0">
                  <a:pos x="15" y="10"/>
                </a:cxn>
                <a:cxn ang="0">
                  <a:pos x="14" y="6"/>
                </a:cxn>
                <a:cxn ang="0">
                  <a:pos x="10" y="0"/>
                </a:cxn>
              </a:cxnLst>
              <a:rect l="0" t="0" r="r" b="b"/>
              <a:pathLst>
                <a:path w="103" h="78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25" y="12"/>
                  </a:lnTo>
                  <a:lnTo>
                    <a:pt x="28" y="15"/>
                  </a:lnTo>
                  <a:lnTo>
                    <a:pt x="30" y="18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2" y="21"/>
                  </a:lnTo>
                  <a:lnTo>
                    <a:pt x="47" y="24"/>
                  </a:lnTo>
                  <a:lnTo>
                    <a:pt x="57" y="29"/>
                  </a:lnTo>
                  <a:lnTo>
                    <a:pt x="65" y="33"/>
                  </a:lnTo>
                  <a:lnTo>
                    <a:pt x="73" y="39"/>
                  </a:lnTo>
                  <a:lnTo>
                    <a:pt x="82" y="46"/>
                  </a:lnTo>
                  <a:lnTo>
                    <a:pt x="86" y="50"/>
                  </a:lnTo>
                  <a:lnTo>
                    <a:pt x="90" y="54"/>
                  </a:lnTo>
                  <a:lnTo>
                    <a:pt x="91" y="55"/>
                  </a:lnTo>
                  <a:lnTo>
                    <a:pt x="92" y="60"/>
                  </a:lnTo>
                  <a:lnTo>
                    <a:pt x="96" y="66"/>
                  </a:lnTo>
                  <a:lnTo>
                    <a:pt x="100" y="72"/>
                  </a:lnTo>
                  <a:lnTo>
                    <a:pt x="103" y="78"/>
                  </a:lnTo>
                  <a:lnTo>
                    <a:pt x="102" y="77"/>
                  </a:lnTo>
                  <a:lnTo>
                    <a:pt x="101" y="75"/>
                  </a:lnTo>
                  <a:lnTo>
                    <a:pt x="98" y="71"/>
                  </a:lnTo>
                  <a:lnTo>
                    <a:pt x="94" y="67"/>
                  </a:lnTo>
                  <a:lnTo>
                    <a:pt x="91" y="62"/>
                  </a:lnTo>
                  <a:lnTo>
                    <a:pt x="88" y="59"/>
                  </a:lnTo>
                  <a:lnTo>
                    <a:pt x="85" y="56"/>
                  </a:lnTo>
                  <a:lnTo>
                    <a:pt x="84" y="57"/>
                  </a:lnTo>
                  <a:lnTo>
                    <a:pt x="85" y="59"/>
                  </a:lnTo>
                  <a:lnTo>
                    <a:pt x="89" y="62"/>
                  </a:lnTo>
                  <a:lnTo>
                    <a:pt x="90" y="64"/>
                  </a:lnTo>
                  <a:lnTo>
                    <a:pt x="89" y="65"/>
                  </a:lnTo>
                  <a:lnTo>
                    <a:pt x="86" y="63"/>
                  </a:lnTo>
                  <a:lnTo>
                    <a:pt x="81" y="57"/>
                  </a:lnTo>
                  <a:lnTo>
                    <a:pt x="78" y="54"/>
                  </a:lnTo>
                  <a:lnTo>
                    <a:pt x="77" y="54"/>
                  </a:lnTo>
                  <a:lnTo>
                    <a:pt x="77" y="55"/>
                  </a:lnTo>
                  <a:lnTo>
                    <a:pt x="75" y="55"/>
                  </a:lnTo>
                  <a:lnTo>
                    <a:pt x="71" y="50"/>
                  </a:lnTo>
                  <a:lnTo>
                    <a:pt x="69" y="47"/>
                  </a:lnTo>
                  <a:lnTo>
                    <a:pt x="67" y="45"/>
                  </a:lnTo>
                  <a:lnTo>
                    <a:pt x="66" y="43"/>
                  </a:lnTo>
                  <a:lnTo>
                    <a:pt x="65" y="42"/>
                  </a:lnTo>
                  <a:lnTo>
                    <a:pt x="64" y="41"/>
                  </a:lnTo>
                  <a:lnTo>
                    <a:pt x="62" y="39"/>
                  </a:lnTo>
                  <a:lnTo>
                    <a:pt x="59" y="37"/>
                  </a:lnTo>
                  <a:lnTo>
                    <a:pt x="55" y="34"/>
                  </a:lnTo>
                  <a:lnTo>
                    <a:pt x="50" y="29"/>
                  </a:lnTo>
                  <a:lnTo>
                    <a:pt x="48" y="28"/>
                  </a:lnTo>
                  <a:lnTo>
                    <a:pt x="46" y="28"/>
                  </a:lnTo>
                  <a:lnTo>
                    <a:pt x="45" y="29"/>
                  </a:lnTo>
                  <a:lnTo>
                    <a:pt x="46" y="31"/>
                  </a:lnTo>
                  <a:lnTo>
                    <a:pt x="48" y="33"/>
                  </a:lnTo>
                  <a:lnTo>
                    <a:pt x="50" y="34"/>
                  </a:lnTo>
                  <a:lnTo>
                    <a:pt x="52" y="36"/>
                  </a:lnTo>
                  <a:lnTo>
                    <a:pt x="51" y="37"/>
                  </a:lnTo>
                  <a:lnTo>
                    <a:pt x="48" y="37"/>
                  </a:lnTo>
                  <a:lnTo>
                    <a:pt x="44" y="32"/>
                  </a:lnTo>
                  <a:lnTo>
                    <a:pt x="42" y="29"/>
                  </a:lnTo>
                  <a:lnTo>
                    <a:pt x="38" y="26"/>
                  </a:lnTo>
                  <a:lnTo>
                    <a:pt x="32" y="24"/>
                  </a:lnTo>
                  <a:lnTo>
                    <a:pt x="30" y="23"/>
                  </a:lnTo>
                  <a:lnTo>
                    <a:pt x="28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4" y="20"/>
                  </a:lnTo>
                  <a:lnTo>
                    <a:pt x="14" y="12"/>
                  </a:lnTo>
                  <a:lnTo>
                    <a:pt x="11" y="1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5" y="3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4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0" name="Freeform 142"/>
            <p:cNvSpPr>
              <a:spLocks/>
            </p:cNvSpPr>
            <p:nvPr/>
          </p:nvSpPr>
          <p:spPr bwMode="auto">
            <a:xfrm>
              <a:off x="1641323" y="3088869"/>
              <a:ext cx="26066" cy="2027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8" y="0"/>
                </a:cxn>
                <a:cxn ang="0">
                  <a:pos x="10" y="10"/>
                </a:cxn>
                <a:cxn ang="0">
                  <a:pos x="6" y="13"/>
                </a:cxn>
                <a:cxn ang="0">
                  <a:pos x="5" y="14"/>
                </a:cxn>
                <a:cxn ang="0">
                  <a:pos x="2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3" y="6"/>
                </a:cxn>
                <a:cxn ang="0">
                  <a:pos x="8" y="3"/>
                </a:cxn>
                <a:cxn ang="0">
                  <a:pos x="12" y="1"/>
                </a:cxn>
                <a:cxn ang="0">
                  <a:pos x="13" y="0"/>
                </a:cxn>
              </a:cxnLst>
              <a:rect l="0" t="0" r="r" b="b"/>
              <a:pathLst>
                <a:path w="18" h="14">
                  <a:moveTo>
                    <a:pt x="13" y="0"/>
                  </a:moveTo>
                  <a:lnTo>
                    <a:pt x="18" y="0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3" y="6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1" name="Freeform 143"/>
            <p:cNvSpPr>
              <a:spLocks/>
            </p:cNvSpPr>
            <p:nvPr/>
          </p:nvSpPr>
          <p:spPr bwMode="auto">
            <a:xfrm>
              <a:off x="3069172" y="2789107"/>
              <a:ext cx="70958" cy="6951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7" y="3"/>
                </a:cxn>
                <a:cxn ang="0">
                  <a:pos x="9" y="5"/>
                </a:cxn>
                <a:cxn ang="0">
                  <a:pos x="11" y="6"/>
                </a:cxn>
                <a:cxn ang="0">
                  <a:pos x="20" y="13"/>
                </a:cxn>
                <a:cxn ang="0">
                  <a:pos x="27" y="18"/>
                </a:cxn>
                <a:cxn ang="0">
                  <a:pos x="34" y="25"/>
                </a:cxn>
                <a:cxn ang="0">
                  <a:pos x="39" y="32"/>
                </a:cxn>
                <a:cxn ang="0">
                  <a:pos x="45" y="41"/>
                </a:cxn>
                <a:cxn ang="0">
                  <a:pos x="46" y="43"/>
                </a:cxn>
                <a:cxn ang="0">
                  <a:pos x="47" y="44"/>
                </a:cxn>
                <a:cxn ang="0">
                  <a:pos x="49" y="47"/>
                </a:cxn>
                <a:cxn ang="0">
                  <a:pos x="49" y="47"/>
                </a:cxn>
                <a:cxn ang="0">
                  <a:pos x="48" y="48"/>
                </a:cxn>
                <a:cxn ang="0">
                  <a:pos x="45" y="48"/>
                </a:cxn>
                <a:cxn ang="0">
                  <a:pos x="42" y="46"/>
                </a:cxn>
                <a:cxn ang="0">
                  <a:pos x="39" y="43"/>
                </a:cxn>
                <a:cxn ang="0">
                  <a:pos x="36" y="39"/>
                </a:cxn>
                <a:cxn ang="0">
                  <a:pos x="34" y="35"/>
                </a:cxn>
                <a:cxn ang="0">
                  <a:pos x="32" y="31"/>
                </a:cxn>
                <a:cxn ang="0">
                  <a:pos x="32" y="30"/>
                </a:cxn>
                <a:cxn ang="0">
                  <a:pos x="32" y="31"/>
                </a:cxn>
                <a:cxn ang="0">
                  <a:pos x="33" y="32"/>
                </a:cxn>
                <a:cxn ang="0">
                  <a:pos x="33" y="33"/>
                </a:cxn>
                <a:cxn ang="0">
                  <a:pos x="33" y="34"/>
                </a:cxn>
                <a:cxn ang="0">
                  <a:pos x="34" y="36"/>
                </a:cxn>
                <a:cxn ang="0">
                  <a:pos x="35" y="37"/>
                </a:cxn>
                <a:cxn ang="0">
                  <a:pos x="35" y="37"/>
                </a:cxn>
                <a:cxn ang="0">
                  <a:pos x="34" y="37"/>
                </a:cxn>
                <a:cxn ang="0">
                  <a:pos x="31" y="33"/>
                </a:cxn>
                <a:cxn ang="0">
                  <a:pos x="28" y="29"/>
                </a:cxn>
                <a:cxn ang="0">
                  <a:pos x="25" y="26"/>
                </a:cxn>
                <a:cxn ang="0">
                  <a:pos x="22" y="25"/>
                </a:cxn>
                <a:cxn ang="0">
                  <a:pos x="16" y="23"/>
                </a:cxn>
                <a:cxn ang="0">
                  <a:pos x="13" y="21"/>
                </a:cxn>
                <a:cxn ang="0">
                  <a:pos x="11" y="18"/>
                </a:cxn>
                <a:cxn ang="0">
                  <a:pos x="11" y="16"/>
                </a:cxn>
                <a:cxn ang="0">
                  <a:pos x="12" y="16"/>
                </a:cxn>
                <a:cxn ang="0">
                  <a:pos x="12" y="15"/>
                </a:cxn>
                <a:cxn ang="0">
                  <a:pos x="7" y="9"/>
                </a:cxn>
                <a:cxn ang="0">
                  <a:pos x="4" y="6"/>
                </a:cxn>
                <a:cxn ang="0">
                  <a:pos x="1" y="4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49" h="48">
                  <a:moveTo>
                    <a:pt x="1" y="0"/>
                  </a:moveTo>
                  <a:lnTo>
                    <a:pt x="2" y="0"/>
                  </a:lnTo>
                  <a:lnTo>
                    <a:pt x="7" y="3"/>
                  </a:lnTo>
                  <a:lnTo>
                    <a:pt x="9" y="5"/>
                  </a:lnTo>
                  <a:lnTo>
                    <a:pt x="11" y="6"/>
                  </a:lnTo>
                  <a:lnTo>
                    <a:pt x="20" y="13"/>
                  </a:lnTo>
                  <a:lnTo>
                    <a:pt x="27" y="18"/>
                  </a:lnTo>
                  <a:lnTo>
                    <a:pt x="34" y="25"/>
                  </a:lnTo>
                  <a:lnTo>
                    <a:pt x="39" y="32"/>
                  </a:lnTo>
                  <a:lnTo>
                    <a:pt x="45" y="41"/>
                  </a:lnTo>
                  <a:lnTo>
                    <a:pt x="46" y="43"/>
                  </a:lnTo>
                  <a:lnTo>
                    <a:pt x="47" y="44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8" y="48"/>
                  </a:lnTo>
                  <a:lnTo>
                    <a:pt x="45" y="48"/>
                  </a:lnTo>
                  <a:lnTo>
                    <a:pt x="42" y="46"/>
                  </a:lnTo>
                  <a:lnTo>
                    <a:pt x="39" y="43"/>
                  </a:lnTo>
                  <a:lnTo>
                    <a:pt x="36" y="39"/>
                  </a:lnTo>
                  <a:lnTo>
                    <a:pt x="34" y="35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6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4" y="37"/>
                  </a:lnTo>
                  <a:lnTo>
                    <a:pt x="31" y="33"/>
                  </a:lnTo>
                  <a:lnTo>
                    <a:pt x="28" y="29"/>
                  </a:lnTo>
                  <a:lnTo>
                    <a:pt x="25" y="26"/>
                  </a:lnTo>
                  <a:lnTo>
                    <a:pt x="22" y="25"/>
                  </a:lnTo>
                  <a:lnTo>
                    <a:pt x="16" y="23"/>
                  </a:lnTo>
                  <a:lnTo>
                    <a:pt x="13" y="21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7" y="9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2" name="Freeform 144"/>
            <p:cNvSpPr>
              <a:spLocks/>
            </p:cNvSpPr>
            <p:nvPr/>
          </p:nvSpPr>
          <p:spPr bwMode="auto">
            <a:xfrm>
              <a:off x="1668838" y="3193133"/>
              <a:ext cx="41996" cy="7819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3" y="6"/>
                </a:cxn>
                <a:cxn ang="0">
                  <a:pos x="20" y="13"/>
                </a:cxn>
                <a:cxn ang="0">
                  <a:pos x="21" y="14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19" y="16"/>
                </a:cxn>
                <a:cxn ang="0">
                  <a:pos x="19" y="17"/>
                </a:cxn>
                <a:cxn ang="0">
                  <a:pos x="23" y="27"/>
                </a:cxn>
                <a:cxn ang="0">
                  <a:pos x="27" y="37"/>
                </a:cxn>
                <a:cxn ang="0">
                  <a:pos x="28" y="40"/>
                </a:cxn>
                <a:cxn ang="0">
                  <a:pos x="29" y="43"/>
                </a:cxn>
                <a:cxn ang="0">
                  <a:pos x="29" y="50"/>
                </a:cxn>
                <a:cxn ang="0">
                  <a:pos x="28" y="53"/>
                </a:cxn>
                <a:cxn ang="0">
                  <a:pos x="25" y="54"/>
                </a:cxn>
                <a:cxn ang="0">
                  <a:pos x="22" y="54"/>
                </a:cxn>
                <a:cxn ang="0">
                  <a:pos x="17" y="51"/>
                </a:cxn>
                <a:cxn ang="0">
                  <a:pos x="13" y="47"/>
                </a:cxn>
                <a:cxn ang="0">
                  <a:pos x="10" y="42"/>
                </a:cxn>
                <a:cxn ang="0">
                  <a:pos x="10" y="41"/>
                </a:cxn>
                <a:cxn ang="0">
                  <a:pos x="11" y="40"/>
                </a:cxn>
                <a:cxn ang="0">
                  <a:pos x="12" y="40"/>
                </a:cxn>
                <a:cxn ang="0">
                  <a:pos x="14" y="39"/>
                </a:cxn>
                <a:cxn ang="0">
                  <a:pos x="15" y="38"/>
                </a:cxn>
                <a:cxn ang="0">
                  <a:pos x="16" y="38"/>
                </a:cxn>
                <a:cxn ang="0">
                  <a:pos x="17" y="37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8" y="35"/>
                </a:cxn>
                <a:cxn ang="0">
                  <a:pos x="16" y="34"/>
                </a:cxn>
                <a:cxn ang="0">
                  <a:pos x="15" y="35"/>
                </a:cxn>
                <a:cxn ang="0">
                  <a:pos x="12" y="37"/>
                </a:cxn>
                <a:cxn ang="0">
                  <a:pos x="10" y="38"/>
                </a:cxn>
                <a:cxn ang="0">
                  <a:pos x="8" y="38"/>
                </a:cxn>
                <a:cxn ang="0">
                  <a:pos x="7" y="36"/>
                </a:cxn>
                <a:cxn ang="0">
                  <a:pos x="8" y="34"/>
                </a:cxn>
                <a:cxn ang="0">
                  <a:pos x="9" y="31"/>
                </a:cxn>
                <a:cxn ang="0">
                  <a:pos x="9" y="29"/>
                </a:cxn>
                <a:cxn ang="0">
                  <a:pos x="8" y="28"/>
                </a:cxn>
                <a:cxn ang="0">
                  <a:pos x="7" y="27"/>
                </a:cxn>
                <a:cxn ang="0">
                  <a:pos x="6" y="27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6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29" h="54">
                  <a:moveTo>
                    <a:pt x="4" y="0"/>
                  </a:moveTo>
                  <a:lnTo>
                    <a:pt x="13" y="6"/>
                  </a:lnTo>
                  <a:lnTo>
                    <a:pt x="20" y="13"/>
                  </a:lnTo>
                  <a:lnTo>
                    <a:pt x="21" y="14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3" y="27"/>
                  </a:lnTo>
                  <a:lnTo>
                    <a:pt x="27" y="37"/>
                  </a:lnTo>
                  <a:lnTo>
                    <a:pt x="28" y="40"/>
                  </a:lnTo>
                  <a:lnTo>
                    <a:pt x="29" y="43"/>
                  </a:lnTo>
                  <a:lnTo>
                    <a:pt x="29" y="50"/>
                  </a:lnTo>
                  <a:lnTo>
                    <a:pt x="28" y="53"/>
                  </a:lnTo>
                  <a:lnTo>
                    <a:pt x="25" y="54"/>
                  </a:lnTo>
                  <a:lnTo>
                    <a:pt x="22" y="54"/>
                  </a:lnTo>
                  <a:lnTo>
                    <a:pt x="17" y="51"/>
                  </a:lnTo>
                  <a:lnTo>
                    <a:pt x="13" y="47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4" y="39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7" y="3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5"/>
                  </a:lnTo>
                  <a:lnTo>
                    <a:pt x="16" y="34"/>
                  </a:lnTo>
                  <a:lnTo>
                    <a:pt x="15" y="35"/>
                  </a:lnTo>
                  <a:lnTo>
                    <a:pt x="12" y="37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7" y="36"/>
                  </a:lnTo>
                  <a:lnTo>
                    <a:pt x="8" y="34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3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3" name="Freeform 145"/>
            <p:cNvSpPr>
              <a:spLocks/>
            </p:cNvSpPr>
            <p:nvPr/>
          </p:nvSpPr>
          <p:spPr bwMode="auto">
            <a:xfrm>
              <a:off x="2792581" y="3229336"/>
              <a:ext cx="36204" cy="144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16" y="4"/>
                </a:cxn>
                <a:cxn ang="0">
                  <a:pos x="24" y="8"/>
                </a:cxn>
                <a:cxn ang="0">
                  <a:pos x="25" y="9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23" y="10"/>
                </a:cxn>
                <a:cxn ang="0">
                  <a:pos x="19" y="10"/>
                </a:cxn>
                <a:cxn ang="0">
                  <a:pos x="16" y="8"/>
                </a:cxn>
                <a:cxn ang="0">
                  <a:pos x="8" y="4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9" y="2"/>
                  </a:lnTo>
                  <a:lnTo>
                    <a:pt x="16" y="4"/>
                  </a:lnTo>
                  <a:lnTo>
                    <a:pt x="24" y="8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6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4" name="Freeform 146"/>
            <p:cNvSpPr>
              <a:spLocks/>
            </p:cNvSpPr>
            <p:nvPr/>
          </p:nvSpPr>
          <p:spPr bwMode="auto">
            <a:xfrm>
              <a:off x="2962011" y="3197477"/>
              <a:ext cx="18826" cy="593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5" y="9"/>
                </a:cxn>
                <a:cxn ang="0">
                  <a:pos x="7" y="16"/>
                </a:cxn>
                <a:cxn ang="0">
                  <a:pos x="10" y="25"/>
                </a:cxn>
                <a:cxn ang="0">
                  <a:pos x="13" y="38"/>
                </a:cxn>
                <a:cxn ang="0">
                  <a:pos x="13" y="39"/>
                </a:cxn>
                <a:cxn ang="0">
                  <a:pos x="12" y="39"/>
                </a:cxn>
                <a:cxn ang="0">
                  <a:pos x="9" y="41"/>
                </a:cxn>
                <a:cxn ang="0">
                  <a:pos x="8" y="40"/>
                </a:cxn>
                <a:cxn ang="0">
                  <a:pos x="5" y="37"/>
                </a:cxn>
                <a:cxn ang="0">
                  <a:pos x="4" y="33"/>
                </a:cxn>
                <a:cxn ang="0">
                  <a:pos x="4" y="30"/>
                </a:cxn>
                <a:cxn ang="0">
                  <a:pos x="2" y="26"/>
                </a:cxn>
                <a:cxn ang="0">
                  <a:pos x="0" y="24"/>
                </a:cxn>
                <a:cxn ang="0">
                  <a:pos x="1" y="22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13" h="41">
                  <a:moveTo>
                    <a:pt x="2" y="0"/>
                  </a:moveTo>
                  <a:lnTo>
                    <a:pt x="2" y="2"/>
                  </a:lnTo>
                  <a:lnTo>
                    <a:pt x="5" y="9"/>
                  </a:lnTo>
                  <a:lnTo>
                    <a:pt x="7" y="16"/>
                  </a:lnTo>
                  <a:lnTo>
                    <a:pt x="10" y="25"/>
                  </a:lnTo>
                  <a:lnTo>
                    <a:pt x="13" y="38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5" y="37"/>
                  </a:lnTo>
                  <a:lnTo>
                    <a:pt x="4" y="33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5" name="Freeform 147"/>
            <p:cNvSpPr>
              <a:spLocks/>
            </p:cNvSpPr>
            <p:nvPr/>
          </p:nvSpPr>
          <p:spPr bwMode="auto">
            <a:xfrm>
              <a:off x="2869331" y="3145345"/>
              <a:ext cx="86887" cy="120195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2" y="16"/>
                </a:cxn>
                <a:cxn ang="0">
                  <a:pos x="20" y="24"/>
                </a:cxn>
                <a:cxn ang="0">
                  <a:pos x="25" y="29"/>
                </a:cxn>
                <a:cxn ang="0">
                  <a:pos x="23" y="33"/>
                </a:cxn>
                <a:cxn ang="0">
                  <a:pos x="22" y="38"/>
                </a:cxn>
                <a:cxn ang="0">
                  <a:pos x="22" y="42"/>
                </a:cxn>
                <a:cxn ang="0">
                  <a:pos x="28" y="43"/>
                </a:cxn>
                <a:cxn ang="0">
                  <a:pos x="34" y="42"/>
                </a:cxn>
                <a:cxn ang="0">
                  <a:pos x="35" y="36"/>
                </a:cxn>
                <a:cxn ang="0">
                  <a:pos x="37" y="30"/>
                </a:cxn>
                <a:cxn ang="0">
                  <a:pos x="41" y="27"/>
                </a:cxn>
                <a:cxn ang="0">
                  <a:pos x="48" y="31"/>
                </a:cxn>
                <a:cxn ang="0">
                  <a:pos x="48" y="36"/>
                </a:cxn>
                <a:cxn ang="0">
                  <a:pos x="47" y="43"/>
                </a:cxn>
                <a:cxn ang="0">
                  <a:pos x="48" y="43"/>
                </a:cxn>
                <a:cxn ang="0">
                  <a:pos x="53" y="41"/>
                </a:cxn>
                <a:cxn ang="0">
                  <a:pos x="53" y="44"/>
                </a:cxn>
                <a:cxn ang="0">
                  <a:pos x="50" y="48"/>
                </a:cxn>
                <a:cxn ang="0">
                  <a:pos x="51" y="49"/>
                </a:cxn>
                <a:cxn ang="0">
                  <a:pos x="55" y="45"/>
                </a:cxn>
                <a:cxn ang="0">
                  <a:pos x="60" y="41"/>
                </a:cxn>
                <a:cxn ang="0">
                  <a:pos x="59" y="44"/>
                </a:cxn>
                <a:cxn ang="0">
                  <a:pos x="55" y="48"/>
                </a:cxn>
                <a:cxn ang="0">
                  <a:pos x="55" y="52"/>
                </a:cxn>
                <a:cxn ang="0">
                  <a:pos x="56" y="56"/>
                </a:cxn>
                <a:cxn ang="0">
                  <a:pos x="56" y="58"/>
                </a:cxn>
                <a:cxn ang="0">
                  <a:pos x="54" y="58"/>
                </a:cxn>
                <a:cxn ang="0">
                  <a:pos x="56" y="61"/>
                </a:cxn>
                <a:cxn ang="0">
                  <a:pos x="58" y="66"/>
                </a:cxn>
                <a:cxn ang="0">
                  <a:pos x="51" y="76"/>
                </a:cxn>
                <a:cxn ang="0">
                  <a:pos x="47" y="79"/>
                </a:cxn>
                <a:cxn ang="0">
                  <a:pos x="49" y="75"/>
                </a:cxn>
                <a:cxn ang="0">
                  <a:pos x="54" y="67"/>
                </a:cxn>
                <a:cxn ang="0">
                  <a:pos x="51" y="61"/>
                </a:cxn>
                <a:cxn ang="0">
                  <a:pos x="44" y="61"/>
                </a:cxn>
                <a:cxn ang="0">
                  <a:pos x="39" y="65"/>
                </a:cxn>
                <a:cxn ang="0">
                  <a:pos x="37" y="72"/>
                </a:cxn>
                <a:cxn ang="0">
                  <a:pos x="31" y="75"/>
                </a:cxn>
                <a:cxn ang="0">
                  <a:pos x="18" y="76"/>
                </a:cxn>
                <a:cxn ang="0">
                  <a:pos x="13" y="81"/>
                </a:cxn>
                <a:cxn ang="0">
                  <a:pos x="7" y="82"/>
                </a:cxn>
                <a:cxn ang="0">
                  <a:pos x="6" y="79"/>
                </a:cxn>
                <a:cxn ang="0">
                  <a:pos x="10" y="70"/>
                </a:cxn>
                <a:cxn ang="0">
                  <a:pos x="12" y="63"/>
                </a:cxn>
                <a:cxn ang="0">
                  <a:pos x="8" y="63"/>
                </a:cxn>
                <a:cxn ang="0">
                  <a:pos x="4" y="66"/>
                </a:cxn>
                <a:cxn ang="0">
                  <a:pos x="1" y="65"/>
                </a:cxn>
                <a:cxn ang="0">
                  <a:pos x="3" y="62"/>
                </a:cxn>
                <a:cxn ang="0">
                  <a:pos x="4" y="60"/>
                </a:cxn>
                <a:cxn ang="0">
                  <a:pos x="1" y="26"/>
                </a:cxn>
                <a:cxn ang="0">
                  <a:pos x="0" y="7"/>
                </a:cxn>
                <a:cxn ang="0">
                  <a:pos x="4" y="2"/>
                </a:cxn>
                <a:cxn ang="0">
                  <a:pos x="6" y="0"/>
                </a:cxn>
              </a:cxnLst>
              <a:rect l="0" t="0" r="r" b="b"/>
              <a:pathLst>
                <a:path w="60" h="83">
                  <a:moveTo>
                    <a:pt x="6" y="0"/>
                  </a:moveTo>
                  <a:lnTo>
                    <a:pt x="10" y="7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6" y="20"/>
                  </a:lnTo>
                  <a:lnTo>
                    <a:pt x="20" y="24"/>
                  </a:lnTo>
                  <a:lnTo>
                    <a:pt x="24" y="27"/>
                  </a:lnTo>
                  <a:lnTo>
                    <a:pt x="25" y="29"/>
                  </a:lnTo>
                  <a:lnTo>
                    <a:pt x="24" y="31"/>
                  </a:lnTo>
                  <a:lnTo>
                    <a:pt x="23" y="33"/>
                  </a:lnTo>
                  <a:lnTo>
                    <a:pt x="22" y="35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22" y="42"/>
                  </a:lnTo>
                  <a:lnTo>
                    <a:pt x="25" y="43"/>
                  </a:lnTo>
                  <a:lnTo>
                    <a:pt x="28" y="43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5" y="36"/>
                  </a:lnTo>
                  <a:lnTo>
                    <a:pt x="36" y="33"/>
                  </a:lnTo>
                  <a:lnTo>
                    <a:pt x="37" y="30"/>
                  </a:lnTo>
                  <a:lnTo>
                    <a:pt x="39" y="28"/>
                  </a:lnTo>
                  <a:lnTo>
                    <a:pt x="41" y="27"/>
                  </a:lnTo>
                  <a:lnTo>
                    <a:pt x="44" y="27"/>
                  </a:lnTo>
                  <a:lnTo>
                    <a:pt x="48" y="31"/>
                  </a:lnTo>
                  <a:lnTo>
                    <a:pt x="48" y="33"/>
                  </a:lnTo>
                  <a:lnTo>
                    <a:pt x="48" y="36"/>
                  </a:lnTo>
                  <a:lnTo>
                    <a:pt x="47" y="40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8" y="43"/>
                  </a:lnTo>
                  <a:lnTo>
                    <a:pt x="52" y="41"/>
                  </a:lnTo>
                  <a:lnTo>
                    <a:pt x="53" y="41"/>
                  </a:lnTo>
                  <a:lnTo>
                    <a:pt x="53" y="42"/>
                  </a:lnTo>
                  <a:lnTo>
                    <a:pt x="53" y="44"/>
                  </a:lnTo>
                  <a:lnTo>
                    <a:pt x="51" y="46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49"/>
                  </a:lnTo>
                  <a:lnTo>
                    <a:pt x="53" y="48"/>
                  </a:lnTo>
                  <a:lnTo>
                    <a:pt x="55" y="45"/>
                  </a:lnTo>
                  <a:lnTo>
                    <a:pt x="58" y="41"/>
                  </a:lnTo>
                  <a:lnTo>
                    <a:pt x="60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7" y="46"/>
                  </a:lnTo>
                  <a:lnTo>
                    <a:pt x="55" y="48"/>
                  </a:lnTo>
                  <a:lnTo>
                    <a:pt x="55" y="50"/>
                  </a:lnTo>
                  <a:lnTo>
                    <a:pt x="55" y="52"/>
                  </a:lnTo>
                  <a:lnTo>
                    <a:pt x="55" y="54"/>
                  </a:lnTo>
                  <a:lnTo>
                    <a:pt x="56" y="56"/>
                  </a:lnTo>
                  <a:lnTo>
                    <a:pt x="57" y="58"/>
                  </a:lnTo>
                  <a:lnTo>
                    <a:pt x="56" y="58"/>
                  </a:lnTo>
                  <a:lnTo>
                    <a:pt x="55" y="57"/>
                  </a:lnTo>
                  <a:lnTo>
                    <a:pt x="54" y="58"/>
                  </a:lnTo>
                  <a:lnTo>
                    <a:pt x="55" y="59"/>
                  </a:lnTo>
                  <a:lnTo>
                    <a:pt x="56" y="61"/>
                  </a:lnTo>
                  <a:lnTo>
                    <a:pt x="58" y="63"/>
                  </a:lnTo>
                  <a:lnTo>
                    <a:pt x="58" y="66"/>
                  </a:lnTo>
                  <a:lnTo>
                    <a:pt x="55" y="71"/>
                  </a:lnTo>
                  <a:lnTo>
                    <a:pt x="51" y="76"/>
                  </a:lnTo>
                  <a:lnTo>
                    <a:pt x="47" y="81"/>
                  </a:lnTo>
                  <a:lnTo>
                    <a:pt x="47" y="79"/>
                  </a:lnTo>
                  <a:lnTo>
                    <a:pt x="48" y="79"/>
                  </a:lnTo>
                  <a:lnTo>
                    <a:pt x="49" y="75"/>
                  </a:lnTo>
                  <a:lnTo>
                    <a:pt x="52" y="71"/>
                  </a:lnTo>
                  <a:lnTo>
                    <a:pt x="54" y="67"/>
                  </a:lnTo>
                  <a:lnTo>
                    <a:pt x="53" y="63"/>
                  </a:lnTo>
                  <a:lnTo>
                    <a:pt x="51" y="61"/>
                  </a:lnTo>
                  <a:lnTo>
                    <a:pt x="47" y="61"/>
                  </a:lnTo>
                  <a:lnTo>
                    <a:pt x="44" y="61"/>
                  </a:lnTo>
                  <a:lnTo>
                    <a:pt x="41" y="63"/>
                  </a:lnTo>
                  <a:lnTo>
                    <a:pt x="39" y="65"/>
                  </a:lnTo>
                  <a:lnTo>
                    <a:pt x="38" y="68"/>
                  </a:lnTo>
                  <a:lnTo>
                    <a:pt x="37" y="72"/>
                  </a:lnTo>
                  <a:lnTo>
                    <a:pt x="35" y="74"/>
                  </a:lnTo>
                  <a:lnTo>
                    <a:pt x="31" y="75"/>
                  </a:lnTo>
                  <a:lnTo>
                    <a:pt x="22" y="75"/>
                  </a:lnTo>
                  <a:lnTo>
                    <a:pt x="18" y="76"/>
                  </a:lnTo>
                  <a:lnTo>
                    <a:pt x="15" y="78"/>
                  </a:lnTo>
                  <a:lnTo>
                    <a:pt x="13" y="81"/>
                  </a:lnTo>
                  <a:lnTo>
                    <a:pt x="9" y="83"/>
                  </a:lnTo>
                  <a:lnTo>
                    <a:pt x="7" y="82"/>
                  </a:lnTo>
                  <a:lnTo>
                    <a:pt x="6" y="80"/>
                  </a:lnTo>
                  <a:lnTo>
                    <a:pt x="6" y="79"/>
                  </a:lnTo>
                  <a:lnTo>
                    <a:pt x="7" y="74"/>
                  </a:lnTo>
                  <a:lnTo>
                    <a:pt x="10" y="70"/>
                  </a:lnTo>
                  <a:lnTo>
                    <a:pt x="12" y="67"/>
                  </a:lnTo>
                  <a:lnTo>
                    <a:pt x="12" y="63"/>
                  </a:lnTo>
                  <a:lnTo>
                    <a:pt x="11" y="62"/>
                  </a:lnTo>
                  <a:lnTo>
                    <a:pt x="8" y="63"/>
                  </a:lnTo>
                  <a:lnTo>
                    <a:pt x="6" y="64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1" y="65"/>
                  </a:lnTo>
                  <a:lnTo>
                    <a:pt x="2" y="64"/>
                  </a:lnTo>
                  <a:lnTo>
                    <a:pt x="3" y="62"/>
                  </a:lnTo>
                  <a:lnTo>
                    <a:pt x="4" y="61"/>
                  </a:lnTo>
                  <a:lnTo>
                    <a:pt x="4" y="60"/>
                  </a:lnTo>
                  <a:lnTo>
                    <a:pt x="3" y="43"/>
                  </a:lnTo>
                  <a:lnTo>
                    <a:pt x="1" y="26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6" name="Freeform 148"/>
            <p:cNvSpPr>
              <a:spLocks/>
            </p:cNvSpPr>
            <p:nvPr/>
          </p:nvSpPr>
          <p:spPr bwMode="auto">
            <a:xfrm>
              <a:off x="2951875" y="3229336"/>
              <a:ext cx="10137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7" name="Freeform 149"/>
            <p:cNvSpPr>
              <a:spLocks/>
            </p:cNvSpPr>
            <p:nvPr/>
          </p:nvSpPr>
          <p:spPr bwMode="auto">
            <a:xfrm>
              <a:off x="2691212" y="3508824"/>
              <a:ext cx="39100" cy="2317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7" y="14"/>
                </a:cxn>
                <a:cxn ang="0">
                  <a:pos x="5" y="15"/>
                </a:cxn>
                <a:cxn ang="0">
                  <a:pos x="3" y="15"/>
                </a:cxn>
                <a:cxn ang="0">
                  <a:pos x="2" y="16"/>
                </a:cxn>
                <a:cxn ang="0">
                  <a:pos x="1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9" y="9"/>
                </a:cxn>
                <a:cxn ang="0">
                  <a:pos x="17" y="3"/>
                </a:cxn>
                <a:cxn ang="0">
                  <a:pos x="24" y="1"/>
                </a:cxn>
                <a:cxn ang="0">
                  <a:pos x="26" y="1"/>
                </a:cxn>
                <a:cxn ang="0">
                  <a:pos x="27" y="0"/>
                </a:cxn>
              </a:cxnLst>
              <a:rect l="0" t="0" r="r" b="b"/>
              <a:pathLst>
                <a:path w="27" h="16">
                  <a:moveTo>
                    <a:pt x="27" y="0"/>
                  </a:moveTo>
                  <a:lnTo>
                    <a:pt x="7" y="14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9" y="9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8" name="Freeform 150"/>
            <p:cNvSpPr>
              <a:spLocks/>
            </p:cNvSpPr>
            <p:nvPr/>
          </p:nvSpPr>
          <p:spPr bwMode="auto">
            <a:xfrm>
              <a:off x="1755725" y="3853477"/>
              <a:ext cx="7241" cy="144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4" y="10"/>
                </a:cxn>
                <a:cxn ang="0">
                  <a:pos x="3" y="10"/>
                </a:cxn>
                <a:cxn ang="0">
                  <a:pos x="2" y="9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4" y="6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9" name="Freeform 151"/>
            <p:cNvSpPr>
              <a:spLocks/>
            </p:cNvSpPr>
            <p:nvPr/>
          </p:nvSpPr>
          <p:spPr bwMode="auto">
            <a:xfrm>
              <a:off x="2685420" y="3951950"/>
              <a:ext cx="10137" cy="2172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7" y="6"/>
                </a:cxn>
                <a:cxn ang="0">
                  <a:pos x="6" y="10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3" y="15"/>
                </a:cxn>
                <a:cxn ang="0">
                  <a:pos x="2" y="15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3" y="2"/>
                </a:cxn>
                <a:cxn ang="0">
                  <a:pos x="2" y="0"/>
                </a:cxn>
              </a:cxnLst>
              <a:rect l="0" t="0" r="r" b="b"/>
              <a:pathLst>
                <a:path w="7" h="15">
                  <a:moveTo>
                    <a:pt x="2" y="0"/>
                  </a:moveTo>
                  <a:lnTo>
                    <a:pt x="4" y="1"/>
                  </a:lnTo>
                  <a:lnTo>
                    <a:pt x="6" y="3"/>
                  </a:lnTo>
                  <a:lnTo>
                    <a:pt x="7" y="6"/>
                  </a:lnTo>
                  <a:lnTo>
                    <a:pt x="6" y="10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0" name="Freeform 152"/>
            <p:cNvSpPr>
              <a:spLocks/>
            </p:cNvSpPr>
            <p:nvPr/>
          </p:nvSpPr>
          <p:spPr bwMode="auto">
            <a:xfrm>
              <a:off x="2669490" y="3947605"/>
              <a:ext cx="18826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3" y="3"/>
                </a:cxn>
                <a:cxn ang="0">
                  <a:pos x="7" y="2"/>
                </a:cxn>
                <a:cxn ang="0">
                  <a:pos x="0" y="0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lnTo>
                    <a:pt x="1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3" y="3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1" name="Freeform 153"/>
            <p:cNvSpPr>
              <a:spLocks/>
            </p:cNvSpPr>
            <p:nvPr/>
          </p:nvSpPr>
          <p:spPr bwMode="auto">
            <a:xfrm>
              <a:off x="2500060" y="4067800"/>
              <a:ext cx="267903" cy="76751"/>
            </a:xfrm>
            <a:custGeom>
              <a:avLst/>
              <a:gdLst/>
              <a:ahLst/>
              <a:cxnLst>
                <a:cxn ang="0">
                  <a:pos x="68" y="1"/>
                </a:cxn>
                <a:cxn ang="0">
                  <a:pos x="67" y="3"/>
                </a:cxn>
                <a:cxn ang="0">
                  <a:pos x="76" y="3"/>
                </a:cxn>
                <a:cxn ang="0">
                  <a:pos x="88" y="5"/>
                </a:cxn>
                <a:cxn ang="0">
                  <a:pos x="101" y="10"/>
                </a:cxn>
                <a:cxn ang="0">
                  <a:pos x="109" y="9"/>
                </a:cxn>
                <a:cxn ang="0">
                  <a:pos x="123" y="10"/>
                </a:cxn>
                <a:cxn ang="0">
                  <a:pos x="137" y="17"/>
                </a:cxn>
                <a:cxn ang="0">
                  <a:pos x="146" y="23"/>
                </a:cxn>
                <a:cxn ang="0">
                  <a:pos x="149" y="22"/>
                </a:cxn>
                <a:cxn ang="0">
                  <a:pos x="152" y="22"/>
                </a:cxn>
                <a:cxn ang="0">
                  <a:pos x="162" y="27"/>
                </a:cxn>
                <a:cxn ang="0">
                  <a:pos x="170" y="29"/>
                </a:cxn>
                <a:cxn ang="0">
                  <a:pos x="176" y="28"/>
                </a:cxn>
                <a:cxn ang="0">
                  <a:pos x="181" y="27"/>
                </a:cxn>
                <a:cxn ang="0">
                  <a:pos x="185" y="29"/>
                </a:cxn>
                <a:cxn ang="0">
                  <a:pos x="185" y="38"/>
                </a:cxn>
                <a:cxn ang="0">
                  <a:pos x="180" y="42"/>
                </a:cxn>
                <a:cxn ang="0">
                  <a:pos x="166" y="44"/>
                </a:cxn>
                <a:cxn ang="0">
                  <a:pos x="141" y="52"/>
                </a:cxn>
                <a:cxn ang="0">
                  <a:pos x="133" y="53"/>
                </a:cxn>
                <a:cxn ang="0">
                  <a:pos x="140" y="45"/>
                </a:cxn>
                <a:cxn ang="0">
                  <a:pos x="144" y="40"/>
                </a:cxn>
                <a:cxn ang="0">
                  <a:pos x="142" y="37"/>
                </a:cxn>
                <a:cxn ang="0">
                  <a:pos x="130" y="35"/>
                </a:cxn>
                <a:cxn ang="0">
                  <a:pos x="118" y="33"/>
                </a:cxn>
                <a:cxn ang="0">
                  <a:pos x="115" y="29"/>
                </a:cxn>
                <a:cxn ang="0">
                  <a:pos x="113" y="23"/>
                </a:cxn>
                <a:cxn ang="0">
                  <a:pos x="111" y="24"/>
                </a:cxn>
                <a:cxn ang="0">
                  <a:pos x="96" y="21"/>
                </a:cxn>
                <a:cxn ang="0">
                  <a:pos x="74" y="17"/>
                </a:cxn>
                <a:cxn ang="0">
                  <a:pos x="59" y="19"/>
                </a:cxn>
                <a:cxn ang="0">
                  <a:pos x="43" y="22"/>
                </a:cxn>
                <a:cxn ang="0">
                  <a:pos x="31" y="25"/>
                </a:cxn>
                <a:cxn ang="0">
                  <a:pos x="23" y="26"/>
                </a:cxn>
                <a:cxn ang="0">
                  <a:pos x="12" y="33"/>
                </a:cxn>
                <a:cxn ang="0">
                  <a:pos x="6" y="36"/>
                </a:cxn>
                <a:cxn ang="0">
                  <a:pos x="1" y="35"/>
                </a:cxn>
                <a:cxn ang="0">
                  <a:pos x="6" y="27"/>
                </a:cxn>
                <a:cxn ang="0">
                  <a:pos x="18" y="15"/>
                </a:cxn>
                <a:cxn ang="0">
                  <a:pos x="35" y="8"/>
                </a:cxn>
                <a:cxn ang="0">
                  <a:pos x="54" y="2"/>
                </a:cxn>
                <a:cxn ang="0">
                  <a:pos x="68" y="0"/>
                </a:cxn>
              </a:cxnLst>
              <a:rect l="0" t="0" r="r" b="b"/>
              <a:pathLst>
                <a:path w="185" h="53">
                  <a:moveTo>
                    <a:pt x="68" y="0"/>
                  </a:moveTo>
                  <a:lnTo>
                    <a:pt x="68" y="1"/>
                  </a:lnTo>
                  <a:lnTo>
                    <a:pt x="67" y="2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6" y="3"/>
                  </a:lnTo>
                  <a:lnTo>
                    <a:pt x="81" y="3"/>
                  </a:lnTo>
                  <a:lnTo>
                    <a:pt x="88" y="5"/>
                  </a:lnTo>
                  <a:lnTo>
                    <a:pt x="95" y="8"/>
                  </a:lnTo>
                  <a:lnTo>
                    <a:pt x="101" y="10"/>
                  </a:lnTo>
                  <a:lnTo>
                    <a:pt x="105" y="10"/>
                  </a:lnTo>
                  <a:lnTo>
                    <a:pt x="109" y="9"/>
                  </a:lnTo>
                  <a:lnTo>
                    <a:pt x="112" y="8"/>
                  </a:lnTo>
                  <a:lnTo>
                    <a:pt x="123" y="10"/>
                  </a:lnTo>
                  <a:lnTo>
                    <a:pt x="132" y="14"/>
                  </a:lnTo>
                  <a:lnTo>
                    <a:pt x="137" y="17"/>
                  </a:lnTo>
                  <a:lnTo>
                    <a:pt x="141" y="20"/>
                  </a:lnTo>
                  <a:lnTo>
                    <a:pt x="146" y="23"/>
                  </a:lnTo>
                  <a:lnTo>
                    <a:pt x="148" y="23"/>
                  </a:lnTo>
                  <a:lnTo>
                    <a:pt x="149" y="22"/>
                  </a:lnTo>
                  <a:lnTo>
                    <a:pt x="151" y="22"/>
                  </a:lnTo>
                  <a:lnTo>
                    <a:pt x="152" y="22"/>
                  </a:lnTo>
                  <a:lnTo>
                    <a:pt x="157" y="24"/>
                  </a:lnTo>
                  <a:lnTo>
                    <a:pt x="162" y="27"/>
                  </a:lnTo>
                  <a:lnTo>
                    <a:pt x="167" y="29"/>
                  </a:lnTo>
                  <a:lnTo>
                    <a:pt x="170" y="29"/>
                  </a:lnTo>
                  <a:lnTo>
                    <a:pt x="173" y="29"/>
                  </a:lnTo>
                  <a:lnTo>
                    <a:pt x="176" y="28"/>
                  </a:lnTo>
                  <a:lnTo>
                    <a:pt x="178" y="27"/>
                  </a:lnTo>
                  <a:lnTo>
                    <a:pt x="181" y="27"/>
                  </a:lnTo>
                  <a:lnTo>
                    <a:pt x="183" y="27"/>
                  </a:lnTo>
                  <a:lnTo>
                    <a:pt x="185" y="29"/>
                  </a:lnTo>
                  <a:lnTo>
                    <a:pt x="185" y="32"/>
                  </a:lnTo>
                  <a:lnTo>
                    <a:pt x="185" y="38"/>
                  </a:lnTo>
                  <a:lnTo>
                    <a:pt x="184" y="40"/>
                  </a:lnTo>
                  <a:lnTo>
                    <a:pt x="180" y="42"/>
                  </a:lnTo>
                  <a:lnTo>
                    <a:pt x="175" y="43"/>
                  </a:lnTo>
                  <a:lnTo>
                    <a:pt x="166" y="44"/>
                  </a:lnTo>
                  <a:lnTo>
                    <a:pt x="161" y="44"/>
                  </a:lnTo>
                  <a:lnTo>
                    <a:pt x="141" y="52"/>
                  </a:lnTo>
                  <a:lnTo>
                    <a:pt x="134" y="53"/>
                  </a:lnTo>
                  <a:lnTo>
                    <a:pt x="133" y="53"/>
                  </a:lnTo>
                  <a:lnTo>
                    <a:pt x="133" y="52"/>
                  </a:lnTo>
                  <a:lnTo>
                    <a:pt x="140" y="45"/>
                  </a:lnTo>
                  <a:lnTo>
                    <a:pt x="142" y="42"/>
                  </a:lnTo>
                  <a:lnTo>
                    <a:pt x="144" y="40"/>
                  </a:lnTo>
                  <a:lnTo>
                    <a:pt x="144" y="38"/>
                  </a:lnTo>
                  <a:lnTo>
                    <a:pt x="142" y="37"/>
                  </a:lnTo>
                  <a:lnTo>
                    <a:pt x="135" y="36"/>
                  </a:lnTo>
                  <a:lnTo>
                    <a:pt x="130" y="35"/>
                  </a:lnTo>
                  <a:lnTo>
                    <a:pt x="124" y="35"/>
                  </a:lnTo>
                  <a:lnTo>
                    <a:pt x="118" y="33"/>
                  </a:lnTo>
                  <a:lnTo>
                    <a:pt x="116" y="31"/>
                  </a:lnTo>
                  <a:lnTo>
                    <a:pt x="115" y="29"/>
                  </a:lnTo>
                  <a:lnTo>
                    <a:pt x="114" y="25"/>
                  </a:lnTo>
                  <a:lnTo>
                    <a:pt x="113" y="23"/>
                  </a:lnTo>
                  <a:lnTo>
                    <a:pt x="112" y="23"/>
                  </a:lnTo>
                  <a:lnTo>
                    <a:pt x="111" y="24"/>
                  </a:lnTo>
                  <a:lnTo>
                    <a:pt x="110" y="24"/>
                  </a:lnTo>
                  <a:lnTo>
                    <a:pt x="96" y="21"/>
                  </a:lnTo>
                  <a:lnTo>
                    <a:pt x="81" y="18"/>
                  </a:lnTo>
                  <a:lnTo>
                    <a:pt x="74" y="17"/>
                  </a:lnTo>
                  <a:lnTo>
                    <a:pt x="67" y="18"/>
                  </a:lnTo>
                  <a:lnTo>
                    <a:pt x="59" y="19"/>
                  </a:lnTo>
                  <a:lnTo>
                    <a:pt x="51" y="20"/>
                  </a:lnTo>
                  <a:lnTo>
                    <a:pt x="43" y="22"/>
                  </a:lnTo>
                  <a:lnTo>
                    <a:pt x="36" y="23"/>
                  </a:lnTo>
                  <a:lnTo>
                    <a:pt x="31" y="25"/>
                  </a:lnTo>
                  <a:lnTo>
                    <a:pt x="28" y="25"/>
                  </a:lnTo>
                  <a:lnTo>
                    <a:pt x="23" y="26"/>
                  </a:lnTo>
                  <a:lnTo>
                    <a:pt x="18" y="27"/>
                  </a:lnTo>
                  <a:lnTo>
                    <a:pt x="12" y="33"/>
                  </a:lnTo>
                  <a:lnTo>
                    <a:pt x="9" y="36"/>
                  </a:lnTo>
                  <a:lnTo>
                    <a:pt x="6" y="36"/>
                  </a:lnTo>
                  <a:lnTo>
                    <a:pt x="3" y="35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6" y="27"/>
                  </a:lnTo>
                  <a:lnTo>
                    <a:pt x="12" y="19"/>
                  </a:lnTo>
                  <a:lnTo>
                    <a:pt x="18" y="15"/>
                  </a:lnTo>
                  <a:lnTo>
                    <a:pt x="26" y="11"/>
                  </a:lnTo>
                  <a:lnTo>
                    <a:pt x="35" y="8"/>
                  </a:lnTo>
                  <a:lnTo>
                    <a:pt x="45" y="4"/>
                  </a:lnTo>
                  <a:lnTo>
                    <a:pt x="54" y="2"/>
                  </a:lnTo>
                  <a:lnTo>
                    <a:pt x="62" y="1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2" name="Freeform 154"/>
            <p:cNvSpPr>
              <a:spLocks/>
            </p:cNvSpPr>
            <p:nvPr/>
          </p:nvSpPr>
          <p:spPr bwMode="auto">
            <a:xfrm>
              <a:off x="2888157" y="2610988"/>
              <a:ext cx="5792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1"/>
                  </a:lnTo>
                  <a:lnTo>
                    <a:pt x="4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3" name="Freeform 155"/>
            <p:cNvSpPr>
              <a:spLocks noEditPoints="1"/>
            </p:cNvSpPr>
            <p:nvPr/>
          </p:nvSpPr>
          <p:spPr bwMode="auto">
            <a:xfrm>
              <a:off x="2893950" y="2613884"/>
              <a:ext cx="28962" cy="1737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0" y="1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2" y="1"/>
                  </a:moveTo>
                  <a:lnTo>
                    <a:pt x="20" y="12"/>
                  </a:lnTo>
                  <a:lnTo>
                    <a:pt x="2" y="1"/>
                  </a:lnTo>
                  <a:close/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4" name="Freeform 156"/>
            <p:cNvSpPr>
              <a:spLocks/>
            </p:cNvSpPr>
            <p:nvPr/>
          </p:nvSpPr>
          <p:spPr bwMode="auto">
            <a:xfrm>
              <a:off x="2831680" y="2580577"/>
              <a:ext cx="7241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5" name="Freeform 157"/>
            <p:cNvSpPr>
              <a:spLocks/>
            </p:cNvSpPr>
            <p:nvPr/>
          </p:nvSpPr>
          <p:spPr bwMode="auto">
            <a:xfrm>
              <a:off x="2838921" y="2583473"/>
              <a:ext cx="26066" cy="13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9"/>
                </a:cxn>
                <a:cxn ang="0">
                  <a:pos x="9" y="5"/>
                </a:cxn>
                <a:cxn ang="0">
                  <a:pos x="0" y="0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18" y="9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6" name="Freeform 158"/>
            <p:cNvSpPr>
              <a:spLocks/>
            </p:cNvSpPr>
            <p:nvPr/>
          </p:nvSpPr>
          <p:spPr bwMode="auto">
            <a:xfrm>
              <a:off x="2668042" y="2509619"/>
              <a:ext cx="14481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1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7" name="Freeform 159"/>
            <p:cNvSpPr>
              <a:spLocks/>
            </p:cNvSpPr>
            <p:nvPr/>
          </p:nvSpPr>
          <p:spPr bwMode="auto">
            <a:xfrm>
              <a:off x="2778100" y="4104002"/>
              <a:ext cx="149157" cy="66614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8" y="3"/>
                </a:cxn>
                <a:cxn ang="0">
                  <a:pos x="84" y="1"/>
                </a:cxn>
                <a:cxn ang="0">
                  <a:pos x="91" y="1"/>
                </a:cxn>
                <a:cxn ang="0">
                  <a:pos x="99" y="4"/>
                </a:cxn>
                <a:cxn ang="0">
                  <a:pos x="103" y="10"/>
                </a:cxn>
                <a:cxn ang="0">
                  <a:pos x="97" y="17"/>
                </a:cxn>
                <a:cxn ang="0">
                  <a:pos x="94" y="16"/>
                </a:cxn>
                <a:cxn ang="0">
                  <a:pos x="84" y="16"/>
                </a:cxn>
                <a:cxn ang="0">
                  <a:pos x="74" y="21"/>
                </a:cxn>
                <a:cxn ang="0">
                  <a:pos x="67" y="27"/>
                </a:cxn>
                <a:cxn ang="0">
                  <a:pos x="65" y="25"/>
                </a:cxn>
                <a:cxn ang="0">
                  <a:pos x="60" y="25"/>
                </a:cxn>
                <a:cxn ang="0">
                  <a:pos x="51" y="34"/>
                </a:cxn>
                <a:cxn ang="0">
                  <a:pos x="45" y="36"/>
                </a:cxn>
                <a:cxn ang="0">
                  <a:pos x="42" y="34"/>
                </a:cxn>
                <a:cxn ang="0">
                  <a:pos x="37" y="35"/>
                </a:cxn>
                <a:cxn ang="0">
                  <a:pos x="29" y="39"/>
                </a:cxn>
                <a:cxn ang="0">
                  <a:pos x="22" y="39"/>
                </a:cxn>
                <a:cxn ang="0">
                  <a:pos x="17" y="41"/>
                </a:cxn>
                <a:cxn ang="0">
                  <a:pos x="11" y="46"/>
                </a:cxn>
                <a:cxn ang="0">
                  <a:pos x="3" y="44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9" y="35"/>
                </a:cxn>
                <a:cxn ang="0">
                  <a:pos x="19" y="35"/>
                </a:cxn>
                <a:cxn ang="0">
                  <a:pos x="25" y="35"/>
                </a:cxn>
                <a:cxn ang="0">
                  <a:pos x="30" y="31"/>
                </a:cxn>
                <a:cxn ang="0">
                  <a:pos x="29" y="24"/>
                </a:cxn>
                <a:cxn ang="0">
                  <a:pos x="17" y="15"/>
                </a:cxn>
                <a:cxn ang="0">
                  <a:pos x="17" y="9"/>
                </a:cxn>
                <a:cxn ang="0">
                  <a:pos x="21" y="6"/>
                </a:cxn>
                <a:cxn ang="0">
                  <a:pos x="28" y="6"/>
                </a:cxn>
                <a:cxn ang="0">
                  <a:pos x="34" y="7"/>
                </a:cxn>
                <a:cxn ang="0">
                  <a:pos x="45" y="6"/>
                </a:cxn>
                <a:cxn ang="0">
                  <a:pos x="61" y="1"/>
                </a:cxn>
              </a:cxnLst>
              <a:rect l="0" t="0" r="r" b="b"/>
              <a:pathLst>
                <a:path w="103" h="46">
                  <a:moveTo>
                    <a:pt x="69" y="0"/>
                  </a:moveTo>
                  <a:lnTo>
                    <a:pt x="72" y="0"/>
                  </a:lnTo>
                  <a:lnTo>
                    <a:pt x="75" y="2"/>
                  </a:lnTo>
                  <a:lnTo>
                    <a:pt x="78" y="3"/>
                  </a:lnTo>
                  <a:lnTo>
                    <a:pt x="81" y="2"/>
                  </a:lnTo>
                  <a:lnTo>
                    <a:pt x="84" y="1"/>
                  </a:lnTo>
                  <a:lnTo>
                    <a:pt x="88" y="0"/>
                  </a:lnTo>
                  <a:lnTo>
                    <a:pt x="91" y="1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2" y="7"/>
                  </a:lnTo>
                  <a:lnTo>
                    <a:pt x="103" y="10"/>
                  </a:lnTo>
                  <a:lnTo>
                    <a:pt x="102" y="14"/>
                  </a:lnTo>
                  <a:lnTo>
                    <a:pt x="97" y="17"/>
                  </a:lnTo>
                  <a:lnTo>
                    <a:pt x="96" y="17"/>
                  </a:lnTo>
                  <a:lnTo>
                    <a:pt x="94" y="16"/>
                  </a:lnTo>
                  <a:lnTo>
                    <a:pt x="92" y="15"/>
                  </a:lnTo>
                  <a:lnTo>
                    <a:pt x="84" y="16"/>
                  </a:lnTo>
                  <a:lnTo>
                    <a:pt x="77" y="19"/>
                  </a:lnTo>
                  <a:lnTo>
                    <a:pt x="74" y="21"/>
                  </a:lnTo>
                  <a:lnTo>
                    <a:pt x="71" y="25"/>
                  </a:lnTo>
                  <a:lnTo>
                    <a:pt x="67" y="27"/>
                  </a:lnTo>
                  <a:lnTo>
                    <a:pt x="66" y="26"/>
                  </a:lnTo>
                  <a:lnTo>
                    <a:pt x="65" y="25"/>
                  </a:lnTo>
                  <a:lnTo>
                    <a:pt x="64" y="24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51" y="34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3" y="34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37" y="35"/>
                  </a:lnTo>
                  <a:lnTo>
                    <a:pt x="33" y="38"/>
                  </a:lnTo>
                  <a:lnTo>
                    <a:pt x="29" y="39"/>
                  </a:lnTo>
                  <a:lnTo>
                    <a:pt x="26" y="40"/>
                  </a:lnTo>
                  <a:lnTo>
                    <a:pt x="22" y="39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3" y="45"/>
                  </a:lnTo>
                  <a:lnTo>
                    <a:pt x="11" y="46"/>
                  </a:lnTo>
                  <a:lnTo>
                    <a:pt x="7" y="45"/>
                  </a:lnTo>
                  <a:lnTo>
                    <a:pt x="3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9" y="35"/>
                  </a:lnTo>
                  <a:lnTo>
                    <a:pt x="15" y="34"/>
                  </a:lnTo>
                  <a:lnTo>
                    <a:pt x="19" y="35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7" y="34"/>
                  </a:lnTo>
                  <a:lnTo>
                    <a:pt x="30" y="31"/>
                  </a:lnTo>
                  <a:lnTo>
                    <a:pt x="31" y="27"/>
                  </a:lnTo>
                  <a:lnTo>
                    <a:pt x="29" y="24"/>
                  </a:lnTo>
                  <a:lnTo>
                    <a:pt x="20" y="16"/>
                  </a:lnTo>
                  <a:lnTo>
                    <a:pt x="17" y="15"/>
                  </a:lnTo>
                  <a:lnTo>
                    <a:pt x="16" y="13"/>
                  </a:lnTo>
                  <a:lnTo>
                    <a:pt x="17" y="9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8" y="6"/>
                  </a:lnTo>
                  <a:lnTo>
                    <a:pt x="31" y="7"/>
                  </a:lnTo>
                  <a:lnTo>
                    <a:pt x="34" y="7"/>
                  </a:lnTo>
                  <a:lnTo>
                    <a:pt x="35" y="8"/>
                  </a:lnTo>
                  <a:lnTo>
                    <a:pt x="45" y="6"/>
                  </a:lnTo>
                  <a:lnTo>
                    <a:pt x="53" y="3"/>
                  </a:lnTo>
                  <a:lnTo>
                    <a:pt x="61" y="1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8" name="Freeform 160"/>
            <p:cNvSpPr>
              <a:spLocks/>
            </p:cNvSpPr>
            <p:nvPr/>
          </p:nvSpPr>
          <p:spPr bwMode="auto">
            <a:xfrm>
              <a:off x="2950426" y="4102554"/>
              <a:ext cx="28962" cy="2172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7" y="0"/>
                </a:cxn>
                <a:cxn ang="0">
                  <a:pos x="20" y="3"/>
                </a:cxn>
                <a:cxn ang="0">
                  <a:pos x="20" y="6"/>
                </a:cxn>
                <a:cxn ang="0">
                  <a:pos x="18" y="9"/>
                </a:cxn>
                <a:cxn ang="0">
                  <a:pos x="14" y="12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2" y="15"/>
                </a:cxn>
                <a:cxn ang="0">
                  <a:pos x="1" y="14"/>
                </a:cxn>
                <a:cxn ang="0">
                  <a:pos x="1" y="13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1"/>
                </a:cxn>
                <a:cxn ang="0">
                  <a:pos x="15" y="0"/>
                </a:cxn>
              </a:cxnLst>
              <a:rect l="0" t="0" r="r" b="b"/>
              <a:pathLst>
                <a:path w="20" h="15">
                  <a:moveTo>
                    <a:pt x="15" y="0"/>
                  </a:moveTo>
                  <a:lnTo>
                    <a:pt x="17" y="0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4" y="12"/>
                  </a:lnTo>
                  <a:lnTo>
                    <a:pt x="10" y="14"/>
                  </a:lnTo>
                  <a:lnTo>
                    <a:pt x="6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9" name="Freeform 161"/>
            <p:cNvSpPr>
              <a:spLocks/>
            </p:cNvSpPr>
            <p:nvPr/>
          </p:nvSpPr>
          <p:spPr bwMode="auto">
            <a:xfrm>
              <a:off x="2319044" y="4652841"/>
              <a:ext cx="20274" cy="217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7" y="4"/>
                </a:cxn>
                <a:cxn ang="0">
                  <a:pos x="10" y="5"/>
                </a:cxn>
                <a:cxn ang="0">
                  <a:pos x="13" y="7"/>
                </a:cxn>
                <a:cxn ang="0">
                  <a:pos x="14" y="10"/>
                </a:cxn>
                <a:cxn ang="0">
                  <a:pos x="13" y="13"/>
                </a:cxn>
                <a:cxn ang="0">
                  <a:pos x="10" y="15"/>
                </a:cxn>
                <a:cxn ang="0">
                  <a:pos x="6" y="15"/>
                </a:cxn>
                <a:cxn ang="0">
                  <a:pos x="2" y="14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4" h="15">
                  <a:moveTo>
                    <a:pt x="0" y="0"/>
                  </a:moveTo>
                  <a:lnTo>
                    <a:pt x="3" y="2"/>
                  </a:lnTo>
                  <a:lnTo>
                    <a:pt x="7" y="4"/>
                  </a:lnTo>
                  <a:lnTo>
                    <a:pt x="10" y="5"/>
                  </a:lnTo>
                  <a:lnTo>
                    <a:pt x="13" y="7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6" y="15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0" name="Freeform 162"/>
            <p:cNvSpPr>
              <a:spLocks noEditPoints="1"/>
            </p:cNvSpPr>
            <p:nvPr/>
          </p:nvSpPr>
          <p:spPr bwMode="auto">
            <a:xfrm>
              <a:off x="1437138" y="2674705"/>
              <a:ext cx="1973792" cy="2243143"/>
            </a:xfrm>
            <a:custGeom>
              <a:avLst/>
              <a:gdLst/>
              <a:ahLst/>
              <a:cxnLst>
                <a:cxn ang="0">
                  <a:pos x="782" y="897"/>
                </a:cxn>
                <a:cxn ang="0">
                  <a:pos x="586" y="158"/>
                </a:cxn>
                <a:cxn ang="0">
                  <a:pos x="232" y="0"/>
                </a:cxn>
                <a:cxn ang="0">
                  <a:pos x="289" y="51"/>
                </a:cxn>
                <a:cxn ang="0">
                  <a:pos x="376" y="78"/>
                </a:cxn>
                <a:cxn ang="0">
                  <a:pos x="458" y="132"/>
                </a:cxn>
                <a:cxn ang="0">
                  <a:pos x="545" y="128"/>
                </a:cxn>
                <a:cxn ang="0">
                  <a:pos x="553" y="51"/>
                </a:cxn>
                <a:cxn ang="0">
                  <a:pos x="615" y="130"/>
                </a:cxn>
                <a:cxn ang="0">
                  <a:pos x="631" y="133"/>
                </a:cxn>
                <a:cxn ang="0">
                  <a:pos x="604" y="179"/>
                </a:cxn>
                <a:cxn ang="0">
                  <a:pos x="573" y="211"/>
                </a:cxn>
                <a:cxn ang="0">
                  <a:pos x="574" y="302"/>
                </a:cxn>
                <a:cxn ang="0">
                  <a:pos x="712" y="381"/>
                </a:cxn>
                <a:cxn ang="0">
                  <a:pos x="745" y="364"/>
                </a:cxn>
                <a:cxn ang="0">
                  <a:pos x="713" y="225"/>
                </a:cxn>
                <a:cxn ang="0">
                  <a:pos x="792" y="209"/>
                </a:cxn>
                <a:cxn ang="0">
                  <a:pos x="835" y="246"/>
                </a:cxn>
                <a:cxn ang="0">
                  <a:pos x="869" y="234"/>
                </a:cxn>
                <a:cxn ang="0">
                  <a:pos x="934" y="306"/>
                </a:cxn>
                <a:cxn ang="0">
                  <a:pos x="897" y="394"/>
                </a:cxn>
                <a:cxn ang="0">
                  <a:pos x="914" y="427"/>
                </a:cxn>
                <a:cxn ang="0">
                  <a:pos x="919" y="498"/>
                </a:cxn>
                <a:cxn ang="0">
                  <a:pos x="861" y="637"/>
                </a:cxn>
                <a:cxn ang="0">
                  <a:pos x="860" y="686"/>
                </a:cxn>
                <a:cxn ang="0">
                  <a:pos x="812" y="760"/>
                </a:cxn>
                <a:cxn ang="0">
                  <a:pos x="800" y="920"/>
                </a:cxn>
                <a:cxn ang="0">
                  <a:pos x="716" y="841"/>
                </a:cxn>
                <a:cxn ang="0">
                  <a:pos x="630" y="860"/>
                </a:cxn>
                <a:cxn ang="0">
                  <a:pos x="547" y="851"/>
                </a:cxn>
                <a:cxn ang="0">
                  <a:pos x="495" y="946"/>
                </a:cxn>
                <a:cxn ang="0">
                  <a:pos x="625" y="1046"/>
                </a:cxn>
                <a:cxn ang="0">
                  <a:pos x="675" y="1075"/>
                </a:cxn>
                <a:cxn ang="0">
                  <a:pos x="761" y="1164"/>
                </a:cxn>
                <a:cxn ang="0">
                  <a:pos x="927" y="1156"/>
                </a:cxn>
                <a:cxn ang="0">
                  <a:pos x="1036" y="1130"/>
                </a:cxn>
                <a:cxn ang="0">
                  <a:pos x="1117" y="1100"/>
                </a:cxn>
                <a:cxn ang="0">
                  <a:pos x="1220" y="1115"/>
                </a:cxn>
                <a:cxn ang="0">
                  <a:pos x="1253" y="1165"/>
                </a:cxn>
                <a:cxn ang="0">
                  <a:pos x="1307" y="1135"/>
                </a:cxn>
                <a:cxn ang="0">
                  <a:pos x="853" y="1549"/>
                </a:cxn>
                <a:cxn ang="0">
                  <a:pos x="835" y="1436"/>
                </a:cxn>
                <a:cxn ang="0">
                  <a:pos x="818" y="1351"/>
                </a:cxn>
                <a:cxn ang="0">
                  <a:pos x="870" y="1232"/>
                </a:cxn>
                <a:cxn ang="0">
                  <a:pos x="787" y="1231"/>
                </a:cxn>
                <a:cxn ang="0">
                  <a:pos x="685" y="1167"/>
                </a:cxn>
                <a:cxn ang="0">
                  <a:pos x="541" y="1110"/>
                </a:cxn>
                <a:cxn ang="0">
                  <a:pos x="374" y="1056"/>
                </a:cxn>
                <a:cxn ang="0">
                  <a:pos x="310" y="935"/>
                </a:cxn>
                <a:cxn ang="0">
                  <a:pos x="231" y="793"/>
                </a:cxn>
                <a:cxn ang="0">
                  <a:pos x="231" y="856"/>
                </a:cxn>
                <a:cxn ang="0">
                  <a:pos x="232" y="886"/>
                </a:cxn>
                <a:cxn ang="0">
                  <a:pos x="177" y="746"/>
                </a:cxn>
                <a:cxn ang="0">
                  <a:pos x="121" y="586"/>
                </a:cxn>
                <a:cxn ang="0">
                  <a:pos x="188" y="427"/>
                </a:cxn>
                <a:cxn ang="0">
                  <a:pos x="171" y="358"/>
                </a:cxn>
                <a:cxn ang="0">
                  <a:pos x="185" y="277"/>
                </a:cxn>
                <a:cxn ang="0">
                  <a:pos x="190" y="212"/>
                </a:cxn>
                <a:cxn ang="0">
                  <a:pos x="169" y="172"/>
                </a:cxn>
                <a:cxn ang="0">
                  <a:pos x="113" y="133"/>
                </a:cxn>
                <a:cxn ang="0">
                  <a:pos x="28" y="149"/>
                </a:cxn>
                <a:cxn ang="0">
                  <a:pos x="75" y="84"/>
                </a:cxn>
                <a:cxn ang="0">
                  <a:pos x="162" y="20"/>
                </a:cxn>
              </a:cxnLst>
              <a:rect l="0" t="0" r="r" b="b"/>
              <a:pathLst>
                <a:path w="1363" h="1549">
                  <a:moveTo>
                    <a:pt x="1254" y="1171"/>
                  </a:moveTo>
                  <a:lnTo>
                    <a:pt x="1253" y="1173"/>
                  </a:lnTo>
                  <a:lnTo>
                    <a:pt x="1253" y="1175"/>
                  </a:lnTo>
                  <a:lnTo>
                    <a:pt x="1254" y="1176"/>
                  </a:lnTo>
                  <a:lnTo>
                    <a:pt x="1256" y="1176"/>
                  </a:lnTo>
                  <a:lnTo>
                    <a:pt x="1257" y="1175"/>
                  </a:lnTo>
                  <a:lnTo>
                    <a:pt x="1260" y="1173"/>
                  </a:lnTo>
                  <a:lnTo>
                    <a:pt x="1258" y="1174"/>
                  </a:lnTo>
                  <a:lnTo>
                    <a:pt x="1257" y="1174"/>
                  </a:lnTo>
                  <a:lnTo>
                    <a:pt x="1256" y="1174"/>
                  </a:lnTo>
                  <a:lnTo>
                    <a:pt x="1255" y="1173"/>
                  </a:lnTo>
                  <a:lnTo>
                    <a:pt x="1254" y="1172"/>
                  </a:lnTo>
                  <a:lnTo>
                    <a:pt x="1254" y="1172"/>
                  </a:lnTo>
                  <a:lnTo>
                    <a:pt x="1254" y="1171"/>
                  </a:lnTo>
                  <a:close/>
                  <a:moveTo>
                    <a:pt x="765" y="1160"/>
                  </a:moveTo>
                  <a:lnTo>
                    <a:pt x="765" y="1161"/>
                  </a:lnTo>
                  <a:lnTo>
                    <a:pt x="765" y="1160"/>
                  </a:lnTo>
                  <a:close/>
                  <a:moveTo>
                    <a:pt x="981" y="1148"/>
                  </a:moveTo>
                  <a:lnTo>
                    <a:pt x="981" y="1150"/>
                  </a:lnTo>
                  <a:lnTo>
                    <a:pt x="979" y="1152"/>
                  </a:lnTo>
                  <a:lnTo>
                    <a:pt x="977" y="1154"/>
                  </a:lnTo>
                  <a:lnTo>
                    <a:pt x="973" y="1161"/>
                  </a:lnTo>
                  <a:lnTo>
                    <a:pt x="972" y="1165"/>
                  </a:lnTo>
                  <a:lnTo>
                    <a:pt x="972" y="1169"/>
                  </a:lnTo>
                  <a:lnTo>
                    <a:pt x="973" y="1171"/>
                  </a:lnTo>
                  <a:lnTo>
                    <a:pt x="976" y="1173"/>
                  </a:lnTo>
                  <a:lnTo>
                    <a:pt x="980" y="1175"/>
                  </a:lnTo>
                  <a:lnTo>
                    <a:pt x="983" y="1174"/>
                  </a:lnTo>
                  <a:lnTo>
                    <a:pt x="987" y="1172"/>
                  </a:lnTo>
                  <a:lnTo>
                    <a:pt x="990" y="1169"/>
                  </a:lnTo>
                  <a:lnTo>
                    <a:pt x="991" y="1165"/>
                  </a:lnTo>
                  <a:lnTo>
                    <a:pt x="991" y="1161"/>
                  </a:lnTo>
                  <a:lnTo>
                    <a:pt x="989" y="1158"/>
                  </a:lnTo>
                  <a:lnTo>
                    <a:pt x="986" y="1155"/>
                  </a:lnTo>
                  <a:lnTo>
                    <a:pt x="983" y="1152"/>
                  </a:lnTo>
                  <a:lnTo>
                    <a:pt x="981" y="1148"/>
                  </a:lnTo>
                  <a:close/>
                  <a:moveTo>
                    <a:pt x="1102" y="1104"/>
                  </a:moveTo>
                  <a:lnTo>
                    <a:pt x="1101" y="1105"/>
                  </a:lnTo>
                  <a:lnTo>
                    <a:pt x="1100" y="1105"/>
                  </a:lnTo>
                  <a:lnTo>
                    <a:pt x="1102" y="1104"/>
                  </a:lnTo>
                  <a:close/>
                  <a:moveTo>
                    <a:pt x="1103" y="1104"/>
                  </a:moveTo>
                  <a:lnTo>
                    <a:pt x="1103" y="1104"/>
                  </a:lnTo>
                  <a:lnTo>
                    <a:pt x="1102" y="1104"/>
                  </a:lnTo>
                  <a:lnTo>
                    <a:pt x="1103" y="1104"/>
                  </a:lnTo>
                  <a:close/>
                  <a:moveTo>
                    <a:pt x="784" y="894"/>
                  </a:moveTo>
                  <a:lnTo>
                    <a:pt x="783" y="895"/>
                  </a:lnTo>
                  <a:lnTo>
                    <a:pt x="783" y="895"/>
                  </a:lnTo>
                  <a:lnTo>
                    <a:pt x="782" y="897"/>
                  </a:lnTo>
                  <a:lnTo>
                    <a:pt x="782" y="897"/>
                  </a:lnTo>
                  <a:lnTo>
                    <a:pt x="783" y="896"/>
                  </a:lnTo>
                  <a:lnTo>
                    <a:pt x="784" y="895"/>
                  </a:lnTo>
                  <a:lnTo>
                    <a:pt x="784" y="895"/>
                  </a:lnTo>
                  <a:lnTo>
                    <a:pt x="784" y="894"/>
                  </a:lnTo>
                  <a:lnTo>
                    <a:pt x="784" y="894"/>
                  </a:lnTo>
                  <a:close/>
                  <a:moveTo>
                    <a:pt x="797" y="850"/>
                  </a:moveTo>
                  <a:lnTo>
                    <a:pt x="797" y="851"/>
                  </a:lnTo>
                  <a:lnTo>
                    <a:pt x="797" y="852"/>
                  </a:lnTo>
                  <a:lnTo>
                    <a:pt x="797" y="853"/>
                  </a:lnTo>
                  <a:lnTo>
                    <a:pt x="798" y="854"/>
                  </a:lnTo>
                  <a:lnTo>
                    <a:pt x="798" y="855"/>
                  </a:lnTo>
                  <a:lnTo>
                    <a:pt x="800" y="857"/>
                  </a:lnTo>
                  <a:lnTo>
                    <a:pt x="801" y="860"/>
                  </a:lnTo>
                  <a:lnTo>
                    <a:pt x="802" y="862"/>
                  </a:lnTo>
                  <a:lnTo>
                    <a:pt x="800" y="856"/>
                  </a:lnTo>
                  <a:lnTo>
                    <a:pt x="797" y="850"/>
                  </a:lnTo>
                  <a:close/>
                  <a:moveTo>
                    <a:pt x="852" y="610"/>
                  </a:moveTo>
                  <a:lnTo>
                    <a:pt x="850" y="614"/>
                  </a:lnTo>
                  <a:lnTo>
                    <a:pt x="849" y="619"/>
                  </a:lnTo>
                  <a:lnTo>
                    <a:pt x="851" y="614"/>
                  </a:lnTo>
                  <a:lnTo>
                    <a:pt x="852" y="610"/>
                  </a:lnTo>
                  <a:close/>
                  <a:moveTo>
                    <a:pt x="731" y="397"/>
                  </a:moveTo>
                  <a:lnTo>
                    <a:pt x="730" y="398"/>
                  </a:lnTo>
                  <a:lnTo>
                    <a:pt x="729" y="399"/>
                  </a:lnTo>
                  <a:lnTo>
                    <a:pt x="727" y="399"/>
                  </a:lnTo>
                  <a:lnTo>
                    <a:pt x="727" y="400"/>
                  </a:lnTo>
                  <a:lnTo>
                    <a:pt x="726" y="401"/>
                  </a:lnTo>
                  <a:lnTo>
                    <a:pt x="727" y="402"/>
                  </a:lnTo>
                  <a:lnTo>
                    <a:pt x="727" y="402"/>
                  </a:lnTo>
                  <a:lnTo>
                    <a:pt x="730" y="400"/>
                  </a:lnTo>
                  <a:lnTo>
                    <a:pt x="730" y="399"/>
                  </a:lnTo>
                  <a:lnTo>
                    <a:pt x="731" y="398"/>
                  </a:lnTo>
                  <a:lnTo>
                    <a:pt x="731" y="397"/>
                  </a:lnTo>
                  <a:close/>
                  <a:moveTo>
                    <a:pt x="563" y="179"/>
                  </a:moveTo>
                  <a:lnTo>
                    <a:pt x="563" y="181"/>
                  </a:lnTo>
                  <a:lnTo>
                    <a:pt x="564" y="184"/>
                  </a:lnTo>
                  <a:lnTo>
                    <a:pt x="564" y="184"/>
                  </a:lnTo>
                  <a:lnTo>
                    <a:pt x="569" y="185"/>
                  </a:lnTo>
                  <a:lnTo>
                    <a:pt x="574" y="186"/>
                  </a:lnTo>
                  <a:lnTo>
                    <a:pt x="570" y="181"/>
                  </a:lnTo>
                  <a:lnTo>
                    <a:pt x="567" y="180"/>
                  </a:lnTo>
                  <a:lnTo>
                    <a:pt x="563" y="179"/>
                  </a:lnTo>
                  <a:lnTo>
                    <a:pt x="563" y="179"/>
                  </a:lnTo>
                  <a:close/>
                  <a:moveTo>
                    <a:pt x="583" y="150"/>
                  </a:moveTo>
                  <a:lnTo>
                    <a:pt x="581" y="150"/>
                  </a:lnTo>
                  <a:lnTo>
                    <a:pt x="581" y="152"/>
                  </a:lnTo>
                  <a:lnTo>
                    <a:pt x="586" y="158"/>
                  </a:lnTo>
                  <a:lnTo>
                    <a:pt x="589" y="161"/>
                  </a:lnTo>
                  <a:lnTo>
                    <a:pt x="592" y="163"/>
                  </a:lnTo>
                  <a:lnTo>
                    <a:pt x="595" y="163"/>
                  </a:lnTo>
                  <a:lnTo>
                    <a:pt x="597" y="162"/>
                  </a:lnTo>
                  <a:lnTo>
                    <a:pt x="599" y="161"/>
                  </a:lnTo>
                  <a:lnTo>
                    <a:pt x="602" y="161"/>
                  </a:lnTo>
                  <a:lnTo>
                    <a:pt x="609" y="161"/>
                  </a:lnTo>
                  <a:lnTo>
                    <a:pt x="611" y="161"/>
                  </a:lnTo>
                  <a:lnTo>
                    <a:pt x="612" y="161"/>
                  </a:lnTo>
                  <a:lnTo>
                    <a:pt x="609" y="160"/>
                  </a:lnTo>
                  <a:lnTo>
                    <a:pt x="606" y="157"/>
                  </a:lnTo>
                  <a:lnTo>
                    <a:pt x="601" y="153"/>
                  </a:lnTo>
                  <a:lnTo>
                    <a:pt x="596" y="151"/>
                  </a:lnTo>
                  <a:lnTo>
                    <a:pt x="593" y="151"/>
                  </a:lnTo>
                  <a:lnTo>
                    <a:pt x="586" y="150"/>
                  </a:lnTo>
                  <a:lnTo>
                    <a:pt x="583" y="150"/>
                  </a:lnTo>
                  <a:close/>
                  <a:moveTo>
                    <a:pt x="88" y="92"/>
                  </a:moveTo>
                  <a:lnTo>
                    <a:pt x="86" y="93"/>
                  </a:lnTo>
                  <a:lnTo>
                    <a:pt x="87" y="93"/>
                  </a:lnTo>
                  <a:lnTo>
                    <a:pt x="88" y="92"/>
                  </a:lnTo>
                  <a:close/>
                  <a:moveTo>
                    <a:pt x="340" y="66"/>
                  </a:moveTo>
                  <a:lnTo>
                    <a:pt x="334" y="67"/>
                  </a:lnTo>
                  <a:lnTo>
                    <a:pt x="320" y="70"/>
                  </a:lnTo>
                  <a:lnTo>
                    <a:pt x="314" y="71"/>
                  </a:lnTo>
                  <a:lnTo>
                    <a:pt x="311" y="72"/>
                  </a:lnTo>
                  <a:lnTo>
                    <a:pt x="311" y="73"/>
                  </a:lnTo>
                  <a:lnTo>
                    <a:pt x="311" y="75"/>
                  </a:lnTo>
                  <a:lnTo>
                    <a:pt x="311" y="75"/>
                  </a:lnTo>
                  <a:lnTo>
                    <a:pt x="316" y="75"/>
                  </a:lnTo>
                  <a:lnTo>
                    <a:pt x="321" y="73"/>
                  </a:lnTo>
                  <a:lnTo>
                    <a:pt x="327" y="71"/>
                  </a:lnTo>
                  <a:lnTo>
                    <a:pt x="335" y="68"/>
                  </a:lnTo>
                  <a:lnTo>
                    <a:pt x="340" y="66"/>
                  </a:lnTo>
                  <a:close/>
                  <a:moveTo>
                    <a:pt x="182" y="28"/>
                  </a:moveTo>
                  <a:lnTo>
                    <a:pt x="181" y="30"/>
                  </a:lnTo>
                  <a:lnTo>
                    <a:pt x="180" y="32"/>
                  </a:lnTo>
                  <a:lnTo>
                    <a:pt x="178" y="35"/>
                  </a:lnTo>
                  <a:lnTo>
                    <a:pt x="177" y="37"/>
                  </a:lnTo>
                  <a:lnTo>
                    <a:pt x="177" y="39"/>
                  </a:lnTo>
                  <a:lnTo>
                    <a:pt x="179" y="39"/>
                  </a:lnTo>
                  <a:lnTo>
                    <a:pt x="181" y="37"/>
                  </a:lnTo>
                  <a:lnTo>
                    <a:pt x="182" y="33"/>
                  </a:lnTo>
                  <a:lnTo>
                    <a:pt x="183" y="30"/>
                  </a:lnTo>
                  <a:lnTo>
                    <a:pt x="183" y="29"/>
                  </a:lnTo>
                  <a:lnTo>
                    <a:pt x="183" y="29"/>
                  </a:lnTo>
                  <a:lnTo>
                    <a:pt x="182" y="29"/>
                  </a:lnTo>
                  <a:lnTo>
                    <a:pt x="182" y="28"/>
                  </a:lnTo>
                  <a:close/>
                  <a:moveTo>
                    <a:pt x="232" y="0"/>
                  </a:moveTo>
                  <a:lnTo>
                    <a:pt x="233" y="0"/>
                  </a:lnTo>
                  <a:lnTo>
                    <a:pt x="234" y="0"/>
                  </a:lnTo>
                  <a:lnTo>
                    <a:pt x="234" y="2"/>
                  </a:lnTo>
                  <a:lnTo>
                    <a:pt x="235" y="2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36" y="5"/>
                  </a:lnTo>
                  <a:lnTo>
                    <a:pt x="238" y="5"/>
                  </a:lnTo>
                  <a:lnTo>
                    <a:pt x="241" y="5"/>
                  </a:lnTo>
                  <a:lnTo>
                    <a:pt x="242" y="4"/>
                  </a:lnTo>
                  <a:lnTo>
                    <a:pt x="244" y="4"/>
                  </a:lnTo>
                  <a:lnTo>
                    <a:pt x="245" y="3"/>
                  </a:lnTo>
                  <a:lnTo>
                    <a:pt x="245" y="2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50" y="2"/>
                  </a:lnTo>
                  <a:lnTo>
                    <a:pt x="256" y="4"/>
                  </a:lnTo>
                  <a:lnTo>
                    <a:pt x="262" y="6"/>
                  </a:lnTo>
                  <a:lnTo>
                    <a:pt x="262" y="7"/>
                  </a:lnTo>
                  <a:lnTo>
                    <a:pt x="261" y="7"/>
                  </a:lnTo>
                  <a:lnTo>
                    <a:pt x="260" y="7"/>
                  </a:lnTo>
                  <a:lnTo>
                    <a:pt x="256" y="7"/>
                  </a:lnTo>
                  <a:lnTo>
                    <a:pt x="255" y="8"/>
                  </a:lnTo>
                  <a:lnTo>
                    <a:pt x="255" y="8"/>
                  </a:lnTo>
                  <a:lnTo>
                    <a:pt x="255" y="9"/>
                  </a:lnTo>
                  <a:lnTo>
                    <a:pt x="257" y="11"/>
                  </a:lnTo>
                  <a:lnTo>
                    <a:pt x="260" y="12"/>
                  </a:lnTo>
                  <a:lnTo>
                    <a:pt x="263" y="13"/>
                  </a:lnTo>
                  <a:lnTo>
                    <a:pt x="266" y="15"/>
                  </a:lnTo>
                  <a:lnTo>
                    <a:pt x="266" y="16"/>
                  </a:lnTo>
                  <a:lnTo>
                    <a:pt x="264" y="16"/>
                  </a:lnTo>
                  <a:lnTo>
                    <a:pt x="263" y="17"/>
                  </a:lnTo>
                  <a:lnTo>
                    <a:pt x="260" y="17"/>
                  </a:lnTo>
                  <a:lnTo>
                    <a:pt x="259" y="18"/>
                  </a:lnTo>
                  <a:lnTo>
                    <a:pt x="259" y="20"/>
                  </a:lnTo>
                  <a:lnTo>
                    <a:pt x="260" y="20"/>
                  </a:lnTo>
                  <a:lnTo>
                    <a:pt x="262" y="22"/>
                  </a:lnTo>
                  <a:lnTo>
                    <a:pt x="263" y="22"/>
                  </a:lnTo>
                  <a:lnTo>
                    <a:pt x="264" y="22"/>
                  </a:lnTo>
                  <a:lnTo>
                    <a:pt x="265" y="23"/>
                  </a:lnTo>
                  <a:lnTo>
                    <a:pt x="267" y="23"/>
                  </a:lnTo>
                  <a:lnTo>
                    <a:pt x="269" y="24"/>
                  </a:lnTo>
                  <a:lnTo>
                    <a:pt x="271" y="28"/>
                  </a:lnTo>
                  <a:lnTo>
                    <a:pt x="274" y="34"/>
                  </a:lnTo>
                  <a:lnTo>
                    <a:pt x="276" y="38"/>
                  </a:lnTo>
                  <a:lnTo>
                    <a:pt x="281" y="44"/>
                  </a:lnTo>
                  <a:lnTo>
                    <a:pt x="287" y="49"/>
                  </a:lnTo>
                  <a:lnTo>
                    <a:pt x="289" y="51"/>
                  </a:lnTo>
                  <a:lnTo>
                    <a:pt x="292" y="53"/>
                  </a:lnTo>
                  <a:lnTo>
                    <a:pt x="293" y="54"/>
                  </a:lnTo>
                  <a:lnTo>
                    <a:pt x="293" y="56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2" y="59"/>
                  </a:lnTo>
                  <a:lnTo>
                    <a:pt x="295" y="65"/>
                  </a:lnTo>
                  <a:lnTo>
                    <a:pt x="301" y="71"/>
                  </a:lnTo>
                  <a:lnTo>
                    <a:pt x="301" y="68"/>
                  </a:lnTo>
                  <a:lnTo>
                    <a:pt x="301" y="68"/>
                  </a:lnTo>
                  <a:lnTo>
                    <a:pt x="321" y="66"/>
                  </a:lnTo>
                  <a:lnTo>
                    <a:pt x="334" y="63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46" y="63"/>
                  </a:lnTo>
                  <a:lnTo>
                    <a:pt x="345" y="65"/>
                  </a:lnTo>
                  <a:lnTo>
                    <a:pt x="348" y="64"/>
                  </a:lnTo>
                  <a:lnTo>
                    <a:pt x="353" y="62"/>
                  </a:lnTo>
                  <a:lnTo>
                    <a:pt x="356" y="61"/>
                  </a:lnTo>
                  <a:lnTo>
                    <a:pt x="358" y="60"/>
                  </a:lnTo>
                  <a:lnTo>
                    <a:pt x="360" y="62"/>
                  </a:lnTo>
                  <a:lnTo>
                    <a:pt x="360" y="64"/>
                  </a:lnTo>
                  <a:lnTo>
                    <a:pt x="357" y="73"/>
                  </a:lnTo>
                  <a:lnTo>
                    <a:pt x="356" y="76"/>
                  </a:lnTo>
                  <a:lnTo>
                    <a:pt x="356" y="77"/>
                  </a:lnTo>
                  <a:lnTo>
                    <a:pt x="358" y="79"/>
                  </a:lnTo>
                  <a:lnTo>
                    <a:pt x="358" y="79"/>
                  </a:lnTo>
                  <a:lnTo>
                    <a:pt x="359" y="79"/>
                  </a:lnTo>
                  <a:lnTo>
                    <a:pt x="362" y="78"/>
                  </a:lnTo>
                  <a:lnTo>
                    <a:pt x="364" y="75"/>
                  </a:lnTo>
                  <a:lnTo>
                    <a:pt x="366" y="73"/>
                  </a:lnTo>
                  <a:lnTo>
                    <a:pt x="369" y="71"/>
                  </a:lnTo>
                  <a:lnTo>
                    <a:pt x="372" y="70"/>
                  </a:lnTo>
                  <a:lnTo>
                    <a:pt x="373" y="71"/>
                  </a:lnTo>
                  <a:lnTo>
                    <a:pt x="372" y="73"/>
                  </a:lnTo>
                  <a:lnTo>
                    <a:pt x="370" y="74"/>
                  </a:lnTo>
                  <a:lnTo>
                    <a:pt x="366" y="78"/>
                  </a:lnTo>
                  <a:lnTo>
                    <a:pt x="365" y="80"/>
                  </a:lnTo>
                  <a:lnTo>
                    <a:pt x="365" y="81"/>
                  </a:lnTo>
                  <a:lnTo>
                    <a:pt x="366" y="81"/>
                  </a:lnTo>
                  <a:lnTo>
                    <a:pt x="367" y="82"/>
                  </a:lnTo>
                  <a:lnTo>
                    <a:pt x="368" y="82"/>
                  </a:lnTo>
                  <a:lnTo>
                    <a:pt x="369" y="81"/>
                  </a:lnTo>
                  <a:lnTo>
                    <a:pt x="370" y="81"/>
                  </a:lnTo>
                  <a:lnTo>
                    <a:pt x="373" y="80"/>
                  </a:lnTo>
                  <a:lnTo>
                    <a:pt x="375" y="78"/>
                  </a:lnTo>
                  <a:lnTo>
                    <a:pt x="376" y="78"/>
                  </a:lnTo>
                  <a:lnTo>
                    <a:pt x="377" y="77"/>
                  </a:lnTo>
                  <a:lnTo>
                    <a:pt x="378" y="76"/>
                  </a:lnTo>
                  <a:lnTo>
                    <a:pt x="380" y="76"/>
                  </a:lnTo>
                  <a:lnTo>
                    <a:pt x="382" y="77"/>
                  </a:lnTo>
                  <a:lnTo>
                    <a:pt x="384" y="78"/>
                  </a:lnTo>
                  <a:lnTo>
                    <a:pt x="385" y="79"/>
                  </a:lnTo>
                  <a:lnTo>
                    <a:pt x="389" y="82"/>
                  </a:lnTo>
                  <a:lnTo>
                    <a:pt x="390" y="84"/>
                  </a:lnTo>
                  <a:lnTo>
                    <a:pt x="391" y="85"/>
                  </a:lnTo>
                  <a:lnTo>
                    <a:pt x="390" y="86"/>
                  </a:lnTo>
                  <a:lnTo>
                    <a:pt x="389" y="86"/>
                  </a:lnTo>
                  <a:lnTo>
                    <a:pt x="388" y="87"/>
                  </a:lnTo>
                  <a:lnTo>
                    <a:pt x="388" y="88"/>
                  </a:lnTo>
                  <a:lnTo>
                    <a:pt x="389" y="89"/>
                  </a:lnTo>
                  <a:lnTo>
                    <a:pt x="392" y="90"/>
                  </a:lnTo>
                  <a:lnTo>
                    <a:pt x="397" y="93"/>
                  </a:lnTo>
                  <a:lnTo>
                    <a:pt x="404" y="96"/>
                  </a:lnTo>
                  <a:lnTo>
                    <a:pt x="407" y="96"/>
                  </a:lnTo>
                  <a:lnTo>
                    <a:pt x="410" y="96"/>
                  </a:lnTo>
                  <a:lnTo>
                    <a:pt x="413" y="96"/>
                  </a:lnTo>
                  <a:lnTo>
                    <a:pt x="416" y="96"/>
                  </a:lnTo>
                  <a:lnTo>
                    <a:pt x="418" y="98"/>
                  </a:lnTo>
                  <a:lnTo>
                    <a:pt x="418" y="101"/>
                  </a:lnTo>
                  <a:lnTo>
                    <a:pt x="416" y="104"/>
                  </a:lnTo>
                  <a:lnTo>
                    <a:pt x="412" y="107"/>
                  </a:lnTo>
                  <a:lnTo>
                    <a:pt x="410" y="109"/>
                  </a:lnTo>
                  <a:lnTo>
                    <a:pt x="410" y="112"/>
                  </a:lnTo>
                  <a:lnTo>
                    <a:pt x="411" y="115"/>
                  </a:lnTo>
                  <a:lnTo>
                    <a:pt x="413" y="116"/>
                  </a:lnTo>
                  <a:lnTo>
                    <a:pt x="417" y="116"/>
                  </a:lnTo>
                  <a:lnTo>
                    <a:pt x="420" y="116"/>
                  </a:lnTo>
                  <a:lnTo>
                    <a:pt x="423" y="117"/>
                  </a:lnTo>
                  <a:lnTo>
                    <a:pt x="437" y="121"/>
                  </a:lnTo>
                  <a:lnTo>
                    <a:pt x="451" y="125"/>
                  </a:lnTo>
                  <a:lnTo>
                    <a:pt x="451" y="125"/>
                  </a:lnTo>
                  <a:lnTo>
                    <a:pt x="452" y="124"/>
                  </a:lnTo>
                  <a:lnTo>
                    <a:pt x="453" y="122"/>
                  </a:lnTo>
                  <a:lnTo>
                    <a:pt x="453" y="121"/>
                  </a:lnTo>
                  <a:lnTo>
                    <a:pt x="453" y="121"/>
                  </a:lnTo>
                  <a:lnTo>
                    <a:pt x="453" y="121"/>
                  </a:lnTo>
                  <a:lnTo>
                    <a:pt x="455" y="126"/>
                  </a:lnTo>
                  <a:lnTo>
                    <a:pt x="456" y="136"/>
                  </a:lnTo>
                  <a:lnTo>
                    <a:pt x="458" y="141"/>
                  </a:lnTo>
                  <a:lnTo>
                    <a:pt x="459" y="142"/>
                  </a:lnTo>
                  <a:lnTo>
                    <a:pt x="459" y="140"/>
                  </a:lnTo>
                  <a:lnTo>
                    <a:pt x="458" y="138"/>
                  </a:lnTo>
                  <a:lnTo>
                    <a:pt x="458" y="135"/>
                  </a:lnTo>
                  <a:lnTo>
                    <a:pt x="458" y="132"/>
                  </a:lnTo>
                  <a:lnTo>
                    <a:pt x="458" y="130"/>
                  </a:lnTo>
                  <a:lnTo>
                    <a:pt x="462" y="124"/>
                  </a:lnTo>
                  <a:lnTo>
                    <a:pt x="467" y="120"/>
                  </a:lnTo>
                  <a:lnTo>
                    <a:pt x="472" y="116"/>
                  </a:lnTo>
                  <a:lnTo>
                    <a:pt x="473" y="115"/>
                  </a:lnTo>
                  <a:lnTo>
                    <a:pt x="474" y="113"/>
                  </a:lnTo>
                  <a:lnTo>
                    <a:pt x="476" y="113"/>
                  </a:lnTo>
                  <a:lnTo>
                    <a:pt x="477" y="112"/>
                  </a:lnTo>
                  <a:lnTo>
                    <a:pt x="478" y="111"/>
                  </a:lnTo>
                  <a:lnTo>
                    <a:pt x="479" y="110"/>
                  </a:lnTo>
                  <a:lnTo>
                    <a:pt x="479" y="109"/>
                  </a:lnTo>
                  <a:lnTo>
                    <a:pt x="479" y="108"/>
                  </a:lnTo>
                  <a:lnTo>
                    <a:pt x="478" y="108"/>
                  </a:lnTo>
                  <a:lnTo>
                    <a:pt x="478" y="109"/>
                  </a:lnTo>
                  <a:lnTo>
                    <a:pt x="477" y="109"/>
                  </a:lnTo>
                  <a:lnTo>
                    <a:pt x="474" y="112"/>
                  </a:lnTo>
                  <a:lnTo>
                    <a:pt x="472" y="113"/>
                  </a:lnTo>
                  <a:lnTo>
                    <a:pt x="467" y="115"/>
                  </a:lnTo>
                  <a:lnTo>
                    <a:pt x="462" y="115"/>
                  </a:lnTo>
                  <a:lnTo>
                    <a:pt x="458" y="113"/>
                  </a:lnTo>
                  <a:lnTo>
                    <a:pt x="457" y="113"/>
                  </a:lnTo>
                  <a:lnTo>
                    <a:pt x="457" y="112"/>
                  </a:lnTo>
                  <a:lnTo>
                    <a:pt x="458" y="111"/>
                  </a:lnTo>
                  <a:lnTo>
                    <a:pt x="458" y="110"/>
                  </a:lnTo>
                  <a:lnTo>
                    <a:pt x="459" y="109"/>
                  </a:lnTo>
                  <a:lnTo>
                    <a:pt x="460" y="108"/>
                  </a:lnTo>
                  <a:lnTo>
                    <a:pt x="464" y="106"/>
                  </a:lnTo>
                  <a:lnTo>
                    <a:pt x="468" y="104"/>
                  </a:lnTo>
                  <a:lnTo>
                    <a:pt x="473" y="104"/>
                  </a:lnTo>
                  <a:lnTo>
                    <a:pt x="476" y="105"/>
                  </a:lnTo>
                  <a:lnTo>
                    <a:pt x="479" y="107"/>
                  </a:lnTo>
                  <a:lnTo>
                    <a:pt x="480" y="109"/>
                  </a:lnTo>
                  <a:lnTo>
                    <a:pt x="481" y="112"/>
                  </a:lnTo>
                  <a:lnTo>
                    <a:pt x="483" y="116"/>
                  </a:lnTo>
                  <a:lnTo>
                    <a:pt x="485" y="118"/>
                  </a:lnTo>
                  <a:lnTo>
                    <a:pt x="490" y="121"/>
                  </a:lnTo>
                  <a:lnTo>
                    <a:pt x="500" y="124"/>
                  </a:lnTo>
                  <a:lnTo>
                    <a:pt x="506" y="125"/>
                  </a:lnTo>
                  <a:lnTo>
                    <a:pt x="511" y="123"/>
                  </a:lnTo>
                  <a:lnTo>
                    <a:pt x="517" y="120"/>
                  </a:lnTo>
                  <a:lnTo>
                    <a:pt x="522" y="117"/>
                  </a:lnTo>
                  <a:lnTo>
                    <a:pt x="528" y="115"/>
                  </a:lnTo>
                  <a:lnTo>
                    <a:pt x="534" y="113"/>
                  </a:lnTo>
                  <a:lnTo>
                    <a:pt x="537" y="115"/>
                  </a:lnTo>
                  <a:lnTo>
                    <a:pt x="540" y="118"/>
                  </a:lnTo>
                  <a:lnTo>
                    <a:pt x="543" y="121"/>
                  </a:lnTo>
                  <a:lnTo>
                    <a:pt x="545" y="125"/>
                  </a:lnTo>
                  <a:lnTo>
                    <a:pt x="545" y="128"/>
                  </a:lnTo>
                  <a:lnTo>
                    <a:pt x="544" y="131"/>
                  </a:lnTo>
                  <a:lnTo>
                    <a:pt x="544" y="132"/>
                  </a:lnTo>
                  <a:lnTo>
                    <a:pt x="544" y="132"/>
                  </a:lnTo>
                  <a:lnTo>
                    <a:pt x="547" y="133"/>
                  </a:lnTo>
                  <a:lnTo>
                    <a:pt x="549" y="132"/>
                  </a:lnTo>
                  <a:lnTo>
                    <a:pt x="550" y="130"/>
                  </a:lnTo>
                  <a:lnTo>
                    <a:pt x="550" y="122"/>
                  </a:lnTo>
                  <a:lnTo>
                    <a:pt x="551" y="121"/>
                  </a:lnTo>
                  <a:lnTo>
                    <a:pt x="554" y="118"/>
                  </a:lnTo>
                  <a:lnTo>
                    <a:pt x="563" y="115"/>
                  </a:lnTo>
                  <a:lnTo>
                    <a:pt x="566" y="112"/>
                  </a:lnTo>
                  <a:lnTo>
                    <a:pt x="567" y="110"/>
                  </a:lnTo>
                  <a:lnTo>
                    <a:pt x="567" y="108"/>
                  </a:lnTo>
                  <a:lnTo>
                    <a:pt x="565" y="107"/>
                  </a:lnTo>
                  <a:lnTo>
                    <a:pt x="563" y="106"/>
                  </a:lnTo>
                  <a:lnTo>
                    <a:pt x="561" y="106"/>
                  </a:lnTo>
                  <a:lnTo>
                    <a:pt x="559" y="104"/>
                  </a:lnTo>
                  <a:lnTo>
                    <a:pt x="559" y="103"/>
                  </a:lnTo>
                  <a:lnTo>
                    <a:pt x="560" y="102"/>
                  </a:lnTo>
                  <a:lnTo>
                    <a:pt x="561" y="102"/>
                  </a:lnTo>
                  <a:lnTo>
                    <a:pt x="563" y="102"/>
                  </a:lnTo>
                  <a:lnTo>
                    <a:pt x="564" y="101"/>
                  </a:lnTo>
                  <a:lnTo>
                    <a:pt x="565" y="101"/>
                  </a:lnTo>
                  <a:lnTo>
                    <a:pt x="565" y="101"/>
                  </a:lnTo>
                  <a:lnTo>
                    <a:pt x="560" y="98"/>
                  </a:lnTo>
                  <a:lnTo>
                    <a:pt x="555" y="96"/>
                  </a:lnTo>
                  <a:lnTo>
                    <a:pt x="549" y="94"/>
                  </a:lnTo>
                  <a:lnTo>
                    <a:pt x="545" y="91"/>
                  </a:lnTo>
                  <a:lnTo>
                    <a:pt x="544" y="91"/>
                  </a:lnTo>
                  <a:lnTo>
                    <a:pt x="545" y="90"/>
                  </a:lnTo>
                  <a:lnTo>
                    <a:pt x="546" y="89"/>
                  </a:lnTo>
                  <a:lnTo>
                    <a:pt x="548" y="89"/>
                  </a:lnTo>
                  <a:lnTo>
                    <a:pt x="549" y="87"/>
                  </a:lnTo>
                  <a:lnTo>
                    <a:pt x="550" y="86"/>
                  </a:lnTo>
                  <a:lnTo>
                    <a:pt x="550" y="85"/>
                  </a:lnTo>
                  <a:lnTo>
                    <a:pt x="549" y="85"/>
                  </a:lnTo>
                  <a:lnTo>
                    <a:pt x="548" y="84"/>
                  </a:lnTo>
                  <a:lnTo>
                    <a:pt x="545" y="83"/>
                  </a:lnTo>
                  <a:lnTo>
                    <a:pt x="545" y="82"/>
                  </a:lnTo>
                  <a:lnTo>
                    <a:pt x="545" y="78"/>
                  </a:lnTo>
                  <a:lnTo>
                    <a:pt x="548" y="74"/>
                  </a:lnTo>
                  <a:lnTo>
                    <a:pt x="551" y="70"/>
                  </a:lnTo>
                  <a:lnTo>
                    <a:pt x="555" y="68"/>
                  </a:lnTo>
                  <a:lnTo>
                    <a:pt x="554" y="67"/>
                  </a:lnTo>
                  <a:lnTo>
                    <a:pt x="554" y="67"/>
                  </a:lnTo>
                  <a:lnTo>
                    <a:pt x="552" y="62"/>
                  </a:lnTo>
                  <a:lnTo>
                    <a:pt x="552" y="56"/>
                  </a:lnTo>
                  <a:lnTo>
                    <a:pt x="553" y="51"/>
                  </a:lnTo>
                  <a:lnTo>
                    <a:pt x="554" y="46"/>
                  </a:lnTo>
                  <a:lnTo>
                    <a:pt x="555" y="41"/>
                  </a:lnTo>
                  <a:lnTo>
                    <a:pt x="559" y="44"/>
                  </a:lnTo>
                  <a:lnTo>
                    <a:pt x="567" y="50"/>
                  </a:lnTo>
                  <a:lnTo>
                    <a:pt x="570" y="53"/>
                  </a:lnTo>
                  <a:lnTo>
                    <a:pt x="572" y="57"/>
                  </a:lnTo>
                  <a:lnTo>
                    <a:pt x="572" y="59"/>
                  </a:lnTo>
                  <a:lnTo>
                    <a:pt x="568" y="62"/>
                  </a:lnTo>
                  <a:lnTo>
                    <a:pt x="565" y="64"/>
                  </a:lnTo>
                  <a:lnTo>
                    <a:pt x="561" y="67"/>
                  </a:lnTo>
                  <a:lnTo>
                    <a:pt x="563" y="69"/>
                  </a:lnTo>
                  <a:lnTo>
                    <a:pt x="565" y="75"/>
                  </a:lnTo>
                  <a:lnTo>
                    <a:pt x="566" y="80"/>
                  </a:lnTo>
                  <a:lnTo>
                    <a:pt x="567" y="87"/>
                  </a:lnTo>
                  <a:lnTo>
                    <a:pt x="568" y="92"/>
                  </a:lnTo>
                  <a:lnTo>
                    <a:pt x="568" y="96"/>
                  </a:lnTo>
                  <a:lnTo>
                    <a:pt x="568" y="98"/>
                  </a:lnTo>
                  <a:lnTo>
                    <a:pt x="569" y="99"/>
                  </a:lnTo>
                  <a:lnTo>
                    <a:pt x="570" y="99"/>
                  </a:lnTo>
                  <a:lnTo>
                    <a:pt x="573" y="99"/>
                  </a:lnTo>
                  <a:lnTo>
                    <a:pt x="574" y="100"/>
                  </a:lnTo>
                  <a:lnTo>
                    <a:pt x="575" y="100"/>
                  </a:lnTo>
                  <a:lnTo>
                    <a:pt x="576" y="101"/>
                  </a:lnTo>
                  <a:lnTo>
                    <a:pt x="582" y="104"/>
                  </a:lnTo>
                  <a:lnTo>
                    <a:pt x="587" y="109"/>
                  </a:lnTo>
                  <a:lnTo>
                    <a:pt x="587" y="111"/>
                  </a:lnTo>
                  <a:lnTo>
                    <a:pt x="587" y="116"/>
                  </a:lnTo>
                  <a:lnTo>
                    <a:pt x="588" y="118"/>
                  </a:lnTo>
                  <a:lnTo>
                    <a:pt x="589" y="118"/>
                  </a:lnTo>
                  <a:lnTo>
                    <a:pt x="590" y="116"/>
                  </a:lnTo>
                  <a:lnTo>
                    <a:pt x="591" y="113"/>
                  </a:lnTo>
                  <a:lnTo>
                    <a:pt x="592" y="110"/>
                  </a:lnTo>
                  <a:lnTo>
                    <a:pt x="593" y="107"/>
                  </a:lnTo>
                  <a:lnTo>
                    <a:pt x="594" y="104"/>
                  </a:lnTo>
                  <a:lnTo>
                    <a:pt x="596" y="103"/>
                  </a:lnTo>
                  <a:lnTo>
                    <a:pt x="599" y="104"/>
                  </a:lnTo>
                  <a:lnTo>
                    <a:pt x="602" y="107"/>
                  </a:lnTo>
                  <a:lnTo>
                    <a:pt x="604" y="111"/>
                  </a:lnTo>
                  <a:lnTo>
                    <a:pt x="606" y="115"/>
                  </a:lnTo>
                  <a:lnTo>
                    <a:pt x="606" y="116"/>
                  </a:lnTo>
                  <a:lnTo>
                    <a:pt x="603" y="116"/>
                  </a:lnTo>
                  <a:lnTo>
                    <a:pt x="602" y="116"/>
                  </a:lnTo>
                  <a:lnTo>
                    <a:pt x="602" y="116"/>
                  </a:lnTo>
                  <a:lnTo>
                    <a:pt x="602" y="117"/>
                  </a:lnTo>
                  <a:lnTo>
                    <a:pt x="607" y="124"/>
                  </a:lnTo>
                  <a:lnTo>
                    <a:pt x="614" y="131"/>
                  </a:lnTo>
                  <a:lnTo>
                    <a:pt x="615" y="131"/>
                  </a:lnTo>
                  <a:lnTo>
                    <a:pt x="615" y="130"/>
                  </a:lnTo>
                  <a:lnTo>
                    <a:pt x="616" y="129"/>
                  </a:lnTo>
                  <a:lnTo>
                    <a:pt x="616" y="129"/>
                  </a:lnTo>
                  <a:lnTo>
                    <a:pt x="617" y="129"/>
                  </a:lnTo>
                  <a:lnTo>
                    <a:pt x="617" y="129"/>
                  </a:lnTo>
                  <a:lnTo>
                    <a:pt x="618" y="130"/>
                  </a:lnTo>
                  <a:lnTo>
                    <a:pt x="618" y="129"/>
                  </a:lnTo>
                  <a:lnTo>
                    <a:pt x="617" y="128"/>
                  </a:lnTo>
                  <a:lnTo>
                    <a:pt x="617" y="126"/>
                  </a:lnTo>
                  <a:lnTo>
                    <a:pt x="617" y="125"/>
                  </a:lnTo>
                  <a:lnTo>
                    <a:pt x="617" y="124"/>
                  </a:lnTo>
                  <a:lnTo>
                    <a:pt x="619" y="118"/>
                  </a:lnTo>
                  <a:lnTo>
                    <a:pt x="621" y="111"/>
                  </a:lnTo>
                  <a:lnTo>
                    <a:pt x="623" y="105"/>
                  </a:lnTo>
                  <a:lnTo>
                    <a:pt x="626" y="99"/>
                  </a:lnTo>
                  <a:lnTo>
                    <a:pt x="630" y="95"/>
                  </a:lnTo>
                  <a:lnTo>
                    <a:pt x="634" y="94"/>
                  </a:lnTo>
                  <a:lnTo>
                    <a:pt x="637" y="94"/>
                  </a:lnTo>
                  <a:lnTo>
                    <a:pt x="641" y="96"/>
                  </a:lnTo>
                  <a:lnTo>
                    <a:pt x="645" y="98"/>
                  </a:lnTo>
                  <a:lnTo>
                    <a:pt x="648" y="101"/>
                  </a:lnTo>
                  <a:lnTo>
                    <a:pt x="649" y="101"/>
                  </a:lnTo>
                  <a:lnTo>
                    <a:pt x="648" y="102"/>
                  </a:lnTo>
                  <a:lnTo>
                    <a:pt x="646" y="103"/>
                  </a:lnTo>
                  <a:lnTo>
                    <a:pt x="645" y="105"/>
                  </a:lnTo>
                  <a:lnTo>
                    <a:pt x="645" y="106"/>
                  </a:lnTo>
                  <a:lnTo>
                    <a:pt x="645" y="106"/>
                  </a:lnTo>
                  <a:lnTo>
                    <a:pt x="646" y="107"/>
                  </a:lnTo>
                  <a:lnTo>
                    <a:pt x="647" y="107"/>
                  </a:lnTo>
                  <a:lnTo>
                    <a:pt x="648" y="107"/>
                  </a:lnTo>
                  <a:lnTo>
                    <a:pt x="649" y="107"/>
                  </a:lnTo>
                  <a:lnTo>
                    <a:pt x="650" y="108"/>
                  </a:lnTo>
                  <a:lnTo>
                    <a:pt x="651" y="108"/>
                  </a:lnTo>
                  <a:lnTo>
                    <a:pt x="653" y="112"/>
                  </a:lnTo>
                  <a:lnTo>
                    <a:pt x="655" y="117"/>
                  </a:lnTo>
                  <a:lnTo>
                    <a:pt x="656" y="122"/>
                  </a:lnTo>
                  <a:lnTo>
                    <a:pt x="656" y="128"/>
                  </a:lnTo>
                  <a:lnTo>
                    <a:pt x="656" y="133"/>
                  </a:lnTo>
                  <a:lnTo>
                    <a:pt x="654" y="137"/>
                  </a:lnTo>
                  <a:lnTo>
                    <a:pt x="650" y="140"/>
                  </a:lnTo>
                  <a:lnTo>
                    <a:pt x="645" y="143"/>
                  </a:lnTo>
                  <a:lnTo>
                    <a:pt x="644" y="143"/>
                  </a:lnTo>
                  <a:lnTo>
                    <a:pt x="643" y="142"/>
                  </a:lnTo>
                  <a:lnTo>
                    <a:pt x="641" y="139"/>
                  </a:lnTo>
                  <a:lnTo>
                    <a:pt x="641" y="138"/>
                  </a:lnTo>
                  <a:lnTo>
                    <a:pt x="640" y="136"/>
                  </a:lnTo>
                  <a:lnTo>
                    <a:pt x="639" y="135"/>
                  </a:lnTo>
                  <a:lnTo>
                    <a:pt x="634" y="134"/>
                  </a:lnTo>
                  <a:lnTo>
                    <a:pt x="631" y="133"/>
                  </a:lnTo>
                  <a:lnTo>
                    <a:pt x="629" y="134"/>
                  </a:lnTo>
                  <a:lnTo>
                    <a:pt x="629" y="135"/>
                  </a:lnTo>
                  <a:lnTo>
                    <a:pt x="631" y="138"/>
                  </a:lnTo>
                  <a:lnTo>
                    <a:pt x="635" y="140"/>
                  </a:lnTo>
                  <a:lnTo>
                    <a:pt x="639" y="143"/>
                  </a:lnTo>
                  <a:lnTo>
                    <a:pt x="643" y="145"/>
                  </a:lnTo>
                  <a:lnTo>
                    <a:pt x="642" y="145"/>
                  </a:lnTo>
                  <a:lnTo>
                    <a:pt x="641" y="145"/>
                  </a:lnTo>
                  <a:lnTo>
                    <a:pt x="640" y="144"/>
                  </a:lnTo>
                  <a:lnTo>
                    <a:pt x="639" y="143"/>
                  </a:lnTo>
                  <a:lnTo>
                    <a:pt x="638" y="143"/>
                  </a:lnTo>
                  <a:lnTo>
                    <a:pt x="637" y="143"/>
                  </a:lnTo>
                  <a:lnTo>
                    <a:pt x="635" y="143"/>
                  </a:lnTo>
                  <a:lnTo>
                    <a:pt x="636" y="143"/>
                  </a:lnTo>
                  <a:lnTo>
                    <a:pt x="636" y="144"/>
                  </a:lnTo>
                  <a:lnTo>
                    <a:pt x="637" y="144"/>
                  </a:lnTo>
                  <a:lnTo>
                    <a:pt x="638" y="145"/>
                  </a:lnTo>
                  <a:lnTo>
                    <a:pt x="638" y="146"/>
                  </a:lnTo>
                  <a:lnTo>
                    <a:pt x="636" y="147"/>
                  </a:lnTo>
                  <a:lnTo>
                    <a:pt x="634" y="146"/>
                  </a:lnTo>
                  <a:lnTo>
                    <a:pt x="632" y="146"/>
                  </a:lnTo>
                  <a:lnTo>
                    <a:pt x="631" y="145"/>
                  </a:lnTo>
                  <a:lnTo>
                    <a:pt x="630" y="144"/>
                  </a:lnTo>
                  <a:lnTo>
                    <a:pt x="629" y="142"/>
                  </a:lnTo>
                  <a:lnTo>
                    <a:pt x="629" y="142"/>
                  </a:lnTo>
                  <a:lnTo>
                    <a:pt x="629" y="140"/>
                  </a:lnTo>
                  <a:lnTo>
                    <a:pt x="628" y="140"/>
                  </a:lnTo>
                  <a:lnTo>
                    <a:pt x="627" y="140"/>
                  </a:lnTo>
                  <a:lnTo>
                    <a:pt x="624" y="145"/>
                  </a:lnTo>
                  <a:lnTo>
                    <a:pt x="621" y="150"/>
                  </a:lnTo>
                  <a:lnTo>
                    <a:pt x="619" y="156"/>
                  </a:lnTo>
                  <a:lnTo>
                    <a:pt x="616" y="160"/>
                  </a:lnTo>
                  <a:lnTo>
                    <a:pt x="615" y="161"/>
                  </a:lnTo>
                  <a:lnTo>
                    <a:pt x="614" y="161"/>
                  </a:lnTo>
                  <a:lnTo>
                    <a:pt x="616" y="161"/>
                  </a:lnTo>
                  <a:lnTo>
                    <a:pt x="617" y="162"/>
                  </a:lnTo>
                  <a:lnTo>
                    <a:pt x="618" y="162"/>
                  </a:lnTo>
                  <a:lnTo>
                    <a:pt x="619" y="163"/>
                  </a:lnTo>
                  <a:lnTo>
                    <a:pt x="620" y="164"/>
                  </a:lnTo>
                  <a:lnTo>
                    <a:pt x="620" y="167"/>
                  </a:lnTo>
                  <a:lnTo>
                    <a:pt x="619" y="170"/>
                  </a:lnTo>
                  <a:lnTo>
                    <a:pt x="617" y="174"/>
                  </a:lnTo>
                  <a:lnTo>
                    <a:pt x="613" y="178"/>
                  </a:lnTo>
                  <a:lnTo>
                    <a:pt x="610" y="180"/>
                  </a:lnTo>
                  <a:lnTo>
                    <a:pt x="607" y="181"/>
                  </a:lnTo>
                  <a:lnTo>
                    <a:pt x="606" y="181"/>
                  </a:lnTo>
                  <a:lnTo>
                    <a:pt x="605" y="180"/>
                  </a:lnTo>
                  <a:lnTo>
                    <a:pt x="604" y="179"/>
                  </a:lnTo>
                  <a:lnTo>
                    <a:pt x="603" y="179"/>
                  </a:lnTo>
                  <a:lnTo>
                    <a:pt x="602" y="179"/>
                  </a:lnTo>
                  <a:lnTo>
                    <a:pt x="602" y="179"/>
                  </a:lnTo>
                  <a:lnTo>
                    <a:pt x="603" y="180"/>
                  </a:lnTo>
                  <a:lnTo>
                    <a:pt x="604" y="181"/>
                  </a:lnTo>
                  <a:lnTo>
                    <a:pt x="605" y="181"/>
                  </a:lnTo>
                  <a:lnTo>
                    <a:pt x="605" y="182"/>
                  </a:lnTo>
                  <a:lnTo>
                    <a:pt x="603" y="181"/>
                  </a:lnTo>
                  <a:lnTo>
                    <a:pt x="600" y="180"/>
                  </a:lnTo>
                  <a:lnTo>
                    <a:pt x="598" y="179"/>
                  </a:lnTo>
                  <a:lnTo>
                    <a:pt x="596" y="179"/>
                  </a:lnTo>
                  <a:lnTo>
                    <a:pt x="595" y="180"/>
                  </a:lnTo>
                  <a:lnTo>
                    <a:pt x="595" y="181"/>
                  </a:lnTo>
                  <a:lnTo>
                    <a:pt x="595" y="182"/>
                  </a:lnTo>
                  <a:lnTo>
                    <a:pt x="595" y="183"/>
                  </a:lnTo>
                  <a:lnTo>
                    <a:pt x="595" y="184"/>
                  </a:lnTo>
                  <a:lnTo>
                    <a:pt x="596" y="185"/>
                  </a:lnTo>
                  <a:lnTo>
                    <a:pt x="596" y="186"/>
                  </a:lnTo>
                  <a:lnTo>
                    <a:pt x="595" y="188"/>
                  </a:lnTo>
                  <a:lnTo>
                    <a:pt x="594" y="188"/>
                  </a:lnTo>
                  <a:lnTo>
                    <a:pt x="593" y="189"/>
                  </a:lnTo>
                  <a:lnTo>
                    <a:pt x="580" y="189"/>
                  </a:lnTo>
                  <a:lnTo>
                    <a:pt x="577" y="188"/>
                  </a:lnTo>
                  <a:lnTo>
                    <a:pt x="577" y="188"/>
                  </a:lnTo>
                  <a:lnTo>
                    <a:pt x="576" y="189"/>
                  </a:lnTo>
                  <a:lnTo>
                    <a:pt x="575" y="189"/>
                  </a:lnTo>
                  <a:lnTo>
                    <a:pt x="575" y="189"/>
                  </a:lnTo>
                  <a:lnTo>
                    <a:pt x="575" y="190"/>
                  </a:lnTo>
                  <a:lnTo>
                    <a:pt x="579" y="192"/>
                  </a:lnTo>
                  <a:lnTo>
                    <a:pt x="583" y="193"/>
                  </a:lnTo>
                  <a:lnTo>
                    <a:pt x="588" y="194"/>
                  </a:lnTo>
                  <a:lnTo>
                    <a:pt x="592" y="197"/>
                  </a:lnTo>
                  <a:lnTo>
                    <a:pt x="592" y="198"/>
                  </a:lnTo>
                  <a:lnTo>
                    <a:pt x="591" y="199"/>
                  </a:lnTo>
                  <a:lnTo>
                    <a:pt x="589" y="200"/>
                  </a:lnTo>
                  <a:lnTo>
                    <a:pt x="588" y="200"/>
                  </a:lnTo>
                  <a:lnTo>
                    <a:pt x="587" y="201"/>
                  </a:lnTo>
                  <a:lnTo>
                    <a:pt x="586" y="201"/>
                  </a:lnTo>
                  <a:lnTo>
                    <a:pt x="581" y="203"/>
                  </a:lnTo>
                  <a:lnTo>
                    <a:pt x="577" y="204"/>
                  </a:lnTo>
                  <a:lnTo>
                    <a:pt x="572" y="206"/>
                  </a:lnTo>
                  <a:lnTo>
                    <a:pt x="568" y="208"/>
                  </a:lnTo>
                  <a:lnTo>
                    <a:pt x="568" y="209"/>
                  </a:lnTo>
                  <a:lnTo>
                    <a:pt x="569" y="209"/>
                  </a:lnTo>
                  <a:lnTo>
                    <a:pt x="570" y="209"/>
                  </a:lnTo>
                  <a:lnTo>
                    <a:pt x="572" y="210"/>
                  </a:lnTo>
                  <a:lnTo>
                    <a:pt x="572" y="210"/>
                  </a:lnTo>
                  <a:lnTo>
                    <a:pt x="573" y="211"/>
                  </a:lnTo>
                  <a:lnTo>
                    <a:pt x="573" y="211"/>
                  </a:lnTo>
                  <a:lnTo>
                    <a:pt x="572" y="212"/>
                  </a:lnTo>
                  <a:lnTo>
                    <a:pt x="571" y="213"/>
                  </a:lnTo>
                  <a:lnTo>
                    <a:pt x="569" y="213"/>
                  </a:lnTo>
                  <a:lnTo>
                    <a:pt x="568" y="213"/>
                  </a:lnTo>
                  <a:lnTo>
                    <a:pt x="567" y="214"/>
                  </a:lnTo>
                  <a:lnTo>
                    <a:pt x="566" y="214"/>
                  </a:lnTo>
                  <a:lnTo>
                    <a:pt x="565" y="215"/>
                  </a:lnTo>
                  <a:lnTo>
                    <a:pt x="565" y="216"/>
                  </a:lnTo>
                  <a:lnTo>
                    <a:pt x="565" y="216"/>
                  </a:lnTo>
                  <a:lnTo>
                    <a:pt x="566" y="217"/>
                  </a:lnTo>
                  <a:lnTo>
                    <a:pt x="567" y="217"/>
                  </a:lnTo>
                  <a:lnTo>
                    <a:pt x="568" y="217"/>
                  </a:lnTo>
                  <a:lnTo>
                    <a:pt x="568" y="218"/>
                  </a:lnTo>
                  <a:lnTo>
                    <a:pt x="568" y="218"/>
                  </a:lnTo>
                  <a:lnTo>
                    <a:pt x="567" y="220"/>
                  </a:lnTo>
                  <a:lnTo>
                    <a:pt x="565" y="222"/>
                  </a:lnTo>
                  <a:lnTo>
                    <a:pt x="562" y="224"/>
                  </a:lnTo>
                  <a:lnTo>
                    <a:pt x="560" y="227"/>
                  </a:lnTo>
                  <a:lnTo>
                    <a:pt x="556" y="232"/>
                  </a:lnTo>
                  <a:lnTo>
                    <a:pt x="553" y="239"/>
                  </a:lnTo>
                  <a:lnTo>
                    <a:pt x="553" y="240"/>
                  </a:lnTo>
                  <a:lnTo>
                    <a:pt x="554" y="241"/>
                  </a:lnTo>
                  <a:lnTo>
                    <a:pt x="555" y="241"/>
                  </a:lnTo>
                  <a:lnTo>
                    <a:pt x="555" y="241"/>
                  </a:lnTo>
                  <a:lnTo>
                    <a:pt x="556" y="257"/>
                  </a:lnTo>
                  <a:lnTo>
                    <a:pt x="558" y="274"/>
                  </a:lnTo>
                  <a:lnTo>
                    <a:pt x="559" y="273"/>
                  </a:lnTo>
                  <a:lnTo>
                    <a:pt x="559" y="270"/>
                  </a:lnTo>
                  <a:lnTo>
                    <a:pt x="560" y="269"/>
                  </a:lnTo>
                  <a:lnTo>
                    <a:pt x="563" y="268"/>
                  </a:lnTo>
                  <a:lnTo>
                    <a:pt x="566" y="268"/>
                  </a:lnTo>
                  <a:lnTo>
                    <a:pt x="569" y="269"/>
                  </a:lnTo>
                  <a:lnTo>
                    <a:pt x="570" y="270"/>
                  </a:lnTo>
                  <a:lnTo>
                    <a:pt x="570" y="271"/>
                  </a:lnTo>
                  <a:lnTo>
                    <a:pt x="571" y="272"/>
                  </a:lnTo>
                  <a:lnTo>
                    <a:pt x="571" y="274"/>
                  </a:lnTo>
                  <a:lnTo>
                    <a:pt x="572" y="275"/>
                  </a:lnTo>
                  <a:lnTo>
                    <a:pt x="574" y="281"/>
                  </a:lnTo>
                  <a:lnTo>
                    <a:pt x="577" y="288"/>
                  </a:lnTo>
                  <a:lnTo>
                    <a:pt x="579" y="294"/>
                  </a:lnTo>
                  <a:lnTo>
                    <a:pt x="578" y="295"/>
                  </a:lnTo>
                  <a:lnTo>
                    <a:pt x="578" y="297"/>
                  </a:lnTo>
                  <a:lnTo>
                    <a:pt x="576" y="298"/>
                  </a:lnTo>
                  <a:lnTo>
                    <a:pt x="574" y="300"/>
                  </a:lnTo>
                  <a:lnTo>
                    <a:pt x="574" y="301"/>
                  </a:lnTo>
                  <a:lnTo>
                    <a:pt x="574" y="302"/>
                  </a:lnTo>
                  <a:lnTo>
                    <a:pt x="574" y="302"/>
                  </a:lnTo>
                  <a:lnTo>
                    <a:pt x="576" y="302"/>
                  </a:lnTo>
                  <a:lnTo>
                    <a:pt x="577" y="302"/>
                  </a:lnTo>
                  <a:lnTo>
                    <a:pt x="579" y="299"/>
                  </a:lnTo>
                  <a:lnTo>
                    <a:pt x="580" y="299"/>
                  </a:lnTo>
                  <a:lnTo>
                    <a:pt x="587" y="297"/>
                  </a:lnTo>
                  <a:lnTo>
                    <a:pt x="594" y="295"/>
                  </a:lnTo>
                  <a:lnTo>
                    <a:pt x="597" y="295"/>
                  </a:lnTo>
                  <a:lnTo>
                    <a:pt x="599" y="296"/>
                  </a:lnTo>
                  <a:lnTo>
                    <a:pt x="601" y="297"/>
                  </a:lnTo>
                  <a:lnTo>
                    <a:pt x="603" y="298"/>
                  </a:lnTo>
                  <a:lnTo>
                    <a:pt x="606" y="299"/>
                  </a:lnTo>
                  <a:lnTo>
                    <a:pt x="610" y="300"/>
                  </a:lnTo>
                  <a:lnTo>
                    <a:pt x="615" y="301"/>
                  </a:lnTo>
                  <a:lnTo>
                    <a:pt x="619" y="302"/>
                  </a:lnTo>
                  <a:lnTo>
                    <a:pt x="624" y="304"/>
                  </a:lnTo>
                  <a:lnTo>
                    <a:pt x="626" y="306"/>
                  </a:lnTo>
                  <a:lnTo>
                    <a:pt x="628" y="308"/>
                  </a:lnTo>
                  <a:lnTo>
                    <a:pt x="630" y="310"/>
                  </a:lnTo>
                  <a:lnTo>
                    <a:pt x="631" y="313"/>
                  </a:lnTo>
                  <a:lnTo>
                    <a:pt x="634" y="316"/>
                  </a:lnTo>
                  <a:lnTo>
                    <a:pt x="634" y="316"/>
                  </a:lnTo>
                  <a:lnTo>
                    <a:pt x="634" y="315"/>
                  </a:lnTo>
                  <a:lnTo>
                    <a:pt x="642" y="317"/>
                  </a:lnTo>
                  <a:lnTo>
                    <a:pt x="656" y="323"/>
                  </a:lnTo>
                  <a:lnTo>
                    <a:pt x="663" y="326"/>
                  </a:lnTo>
                  <a:lnTo>
                    <a:pt x="664" y="327"/>
                  </a:lnTo>
                  <a:lnTo>
                    <a:pt x="664" y="328"/>
                  </a:lnTo>
                  <a:lnTo>
                    <a:pt x="663" y="328"/>
                  </a:lnTo>
                  <a:lnTo>
                    <a:pt x="662" y="330"/>
                  </a:lnTo>
                  <a:lnTo>
                    <a:pt x="661" y="332"/>
                  </a:lnTo>
                  <a:lnTo>
                    <a:pt x="661" y="333"/>
                  </a:lnTo>
                  <a:lnTo>
                    <a:pt x="661" y="333"/>
                  </a:lnTo>
                  <a:lnTo>
                    <a:pt x="669" y="333"/>
                  </a:lnTo>
                  <a:lnTo>
                    <a:pt x="676" y="332"/>
                  </a:lnTo>
                  <a:lnTo>
                    <a:pt x="684" y="331"/>
                  </a:lnTo>
                  <a:lnTo>
                    <a:pt x="691" y="331"/>
                  </a:lnTo>
                  <a:lnTo>
                    <a:pt x="698" y="332"/>
                  </a:lnTo>
                  <a:lnTo>
                    <a:pt x="701" y="335"/>
                  </a:lnTo>
                  <a:lnTo>
                    <a:pt x="702" y="340"/>
                  </a:lnTo>
                  <a:lnTo>
                    <a:pt x="703" y="346"/>
                  </a:lnTo>
                  <a:lnTo>
                    <a:pt x="703" y="352"/>
                  </a:lnTo>
                  <a:lnTo>
                    <a:pt x="703" y="359"/>
                  </a:lnTo>
                  <a:lnTo>
                    <a:pt x="704" y="364"/>
                  </a:lnTo>
                  <a:lnTo>
                    <a:pt x="704" y="367"/>
                  </a:lnTo>
                  <a:lnTo>
                    <a:pt x="706" y="374"/>
                  </a:lnTo>
                  <a:lnTo>
                    <a:pt x="708" y="378"/>
                  </a:lnTo>
                  <a:lnTo>
                    <a:pt x="710" y="380"/>
                  </a:lnTo>
                  <a:lnTo>
                    <a:pt x="712" y="381"/>
                  </a:lnTo>
                  <a:lnTo>
                    <a:pt x="715" y="381"/>
                  </a:lnTo>
                  <a:lnTo>
                    <a:pt x="717" y="382"/>
                  </a:lnTo>
                  <a:lnTo>
                    <a:pt x="720" y="383"/>
                  </a:lnTo>
                  <a:lnTo>
                    <a:pt x="724" y="385"/>
                  </a:lnTo>
                  <a:lnTo>
                    <a:pt x="730" y="388"/>
                  </a:lnTo>
                  <a:lnTo>
                    <a:pt x="732" y="391"/>
                  </a:lnTo>
                  <a:lnTo>
                    <a:pt x="733" y="394"/>
                  </a:lnTo>
                  <a:lnTo>
                    <a:pt x="733" y="396"/>
                  </a:lnTo>
                  <a:lnTo>
                    <a:pt x="733" y="395"/>
                  </a:lnTo>
                  <a:lnTo>
                    <a:pt x="737" y="396"/>
                  </a:lnTo>
                  <a:lnTo>
                    <a:pt x="741" y="398"/>
                  </a:lnTo>
                  <a:lnTo>
                    <a:pt x="744" y="400"/>
                  </a:lnTo>
                  <a:lnTo>
                    <a:pt x="746" y="402"/>
                  </a:lnTo>
                  <a:lnTo>
                    <a:pt x="747" y="402"/>
                  </a:lnTo>
                  <a:lnTo>
                    <a:pt x="747" y="404"/>
                  </a:lnTo>
                  <a:lnTo>
                    <a:pt x="748" y="405"/>
                  </a:lnTo>
                  <a:lnTo>
                    <a:pt x="749" y="406"/>
                  </a:lnTo>
                  <a:lnTo>
                    <a:pt x="749" y="406"/>
                  </a:lnTo>
                  <a:lnTo>
                    <a:pt x="749" y="406"/>
                  </a:lnTo>
                  <a:lnTo>
                    <a:pt x="747" y="401"/>
                  </a:lnTo>
                  <a:lnTo>
                    <a:pt x="744" y="397"/>
                  </a:lnTo>
                  <a:lnTo>
                    <a:pt x="741" y="393"/>
                  </a:lnTo>
                  <a:lnTo>
                    <a:pt x="741" y="391"/>
                  </a:lnTo>
                  <a:lnTo>
                    <a:pt x="742" y="389"/>
                  </a:lnTo>
                  <a:lnTo>
                    <a:pt x="744" y="387"/>
                  </a:lnTo>
                  <a:lnTo>
                    <a:pt x="745" y="387"/>
                  </a:lnTo>
                  <a:lnTo>
                    <a:pt x="747" y="389"/>
                  </a:lnTo>
                  <a:lnTo>
                    <a:pt x="750" y="394"/>
                  </a:lnTo>
                  <a:lnTo>
                    <a:pt x="752" y="396"/>
                  </a:lnTo>
                  <a:lnTo>
                    <a:pt x="753" y="396"/>
                  </a:lnTo>
                  <a:lnTo>
                    <a:pt x="753" y="395"/>
                  </a:lnTo>
                  <a:lnTo>
                    <a:pt x="754" y="394"/>
                  </a:lnTo>
                  <a:lnTo>
                    <a:pt x="754" y="391"/>
                  </a:lnTo>
                  <a:lnTo>
                    <a:pt x="753" y="389"/>
                  </a:lnTo>
                  <a:lnTo>
                    <a:pt x="752" y="388"/>
                  </a:lnTo>
                  <a:lnTo>
                    <a:pt x="751" y="388"/>
                  </a:lnTo>
                  <a:lnTo>
                    <a:pt x="750" y="387"/>
                  </a:lnTo>
                  <a:lnTo>
                    <a:pt x="749" y="386"/>
                  </a:lnTo>
                  <a:lnTo>
                    <a:pt x="749" y="386"/>
                  </a:lnTo>
                  <a:lnTo>
                    <a:pt x="748" y="385"/>
                  </a:lnTo>
                  <a:lnTo>
                    <a:pt x="749" y="382"/>
                  </a:lnTo>
                  <a:lnTo>
                    <a:pt x="751" y="380"/>
                  </a:lnTo>
                  <a:lnTo>
                    <a:pt x="752" y="378"/>
                  </a:lnTo>
                  <a:lnTo>
                    <a:pt x="753" y="375"/>
                  </a:lnTo>
                  <a:lnTo>
                    <a:pt x="752" y="373"/>
                  </a:lnTo>
                  <a:lnTo>
                    <a:pt x="750" y="370"/>
                  </a:lnTo>
                  <a:lnTo>
                    <a:pt x="747" y="367"/>
                  </a:lnTo>
                  <a:lnTo>
                    <a:pt x="745" y="364"/>
                  </a:lnTo>
                  <a:lnTo>
                    <a:pt x="743" y="362"/>
                  </a:lnTo>
                  <a:lnTo>
                    <a:pt x="742" y="358"/>
                  </a:lnTo>
                  <a:lnTo>
                    <a:pt x="741" y="353"/>
                  </a:lnTo>
                  <a:lnTo>
                    <a:pt x="740" y="349"/>
                  </a:lnTo>
                  <a:lnTo>
                    <a:pt x="739" y="344"/>
                  </a:lnTo>
                  <a:lnTo>
                    <a:pt x="737" y="341"/>
                  </a:lnTo>
                  <a:lnTo>
                    <a:pt x="732" y="337"/>
                  </a:lnTo>
                  <a:lnTo>
                    <a:pt x="726" y="333"/>
                  </a:lnTo>
                  <a:lnTo>
                    <a:pt x="726" y="332"/>
                  </a:lnTo>
                  <a:lnTo>
                    <a:pt x="727" y="332"/>
                  </a:lnTo>
                  <a:lnTo>
                    <a:pt x="728" y="332"/>
                  </a:lnTo>
                  <a:lnTo>
                    <a:pt x="735" y="328"/>
                  </a:lnTo>
                  <a:lnTo>
                    <a:pt x="741" y="324"/>
                  </a:lnTo>
                  <a:lnTo>
                    <a:pt x="746" y="319"/>
                  </a:lnTo>
                  <a:lnTo>
                    <a:pt x="750" y="313"/>
                  </a:lnTo>
                  <a:lnTo>
                    <a:pt x="753" y="306"/>
                  </a:lnTo>
                  <a:lnTo>
                    <a:pt x="753" y="299"/>
                  </a:lnTo>
                  <a:lnTo>
                    <a:pt x="752" y="290"/>
                  </a:lnTo>
                  <a:lnTo>
                    <a:pt x="748" y="283"/>
                  </a:lnTo>
                  <a:lnTo>
                    <a:pt x="745" y="276"/>
                  </a:lnTo>
                  <a:lnTo>
                    <a:pt x="741" y="272"/>
                  </a:lnTo>
                  <a:lnTo>
                    <a:pt x="738" y="270"/>
                  </a:lnTo>
                  <a:lnTo>
                    <a:pt x="736" y="269"/>
                  </a:lnTo>
                  <a:lnTo>
                    <a:pt x="733" y="269"/>
                  </a:lnTo>
                  <a:lnTo>
                    <a:pt x="730" y="268"/>
                  </a:lnTo>
                  <a:lnTo>
                    <a:pt x="725" y="266"/>
                  </a:lnTo>
                  <a:lnTo>
                    <a:pt x="720" y="262"/>
                  </a:lnTo>
                  <a:lnTo>
                    <a:pt x="719" y="259"/>
                  </a:lnTo>
                  <a:lnTo>
                    <a:pt x="719" y="255"/>
                  </a:lnTo>
                  <a:lnTo>
                    <a:pt x="720" y="250"/>
                  </a:lnTo>
                  <a:lnTo>
                    <a:pt x="723" y="245"/>
                  </a:lnTo>
                  <a:lnTo>
                    <a:pt x="725" y="241"/>
                  </a:lnTo>
                  <a:lnTo>
                    <a:pt x="726" y="236"/>
                  </a:lnTo>
                  <a:lnTo>
                    <a:pt x="726" y="235"/>
                  </a:lnTo>
                  <a:lnTo>
                    <a:pt x="725" y="235"/>
                  </a:lnTo>
                  <a:lnTo>
                    <a:pt x="725" y="236"/>
                  </a:lnTo>
                  <a:lnTo>
                    <a:pt x="724" y="236"/>
                  </a:lnTo>
                  <a:lnTo>
                    <a:pt x="723" y="236"/>
                  </a:lnTo>
                  <a:lnTo>
                    <a:pt x="722" y="236"/>
                  </a:lnTo>
                  <a:lnTo>
                    <a:pt x="722" y="235"/>
                  </a:lnTo>
                  <a:lnTo>
                    <a:pt x="722" y="233"/>
                  </a:lnTo>
                  <a:lnTo>
                    <a:pt x="722" y="232"/>
                  </a:lnTo>
                  <a:lnTo>
                    <a:pt x="722" y="229"/>
                  </a:lnTo>
                  <a:lnTo>
                    <a:pt x="722" y="228"/>
                  </a:lnTo>
                  <a:lnTo>
                    <a:pt x="720" y="227"/>
                  </a:lnTo>
                  <a:lnTo>
                    <a:pt x="717" y="227"/>
                  </a:lnTo>
                  <a:lnTo>
                    <a:pt x="715" y="226"/>
                  </a:lnTo>
                  <a:lnTo>
                    <a:pt x="713" y="225"/>
                  </a:lnTo>
                  <a:lnTo>
                    <a:pt x="713" y="222"/>
                  </a:lnTo>
                  <a:lnTo>
                    <a:pt x="715" y="218"/>
                  </a:lnTo>
                  <a:lnTo>
                    <a:pt x="716" y="215"/>
                  </a:lnTo>
                  <a:lnTo>
                    <a:pt x="716" y="212"/>
                  </a:lnTo>
                  <a:lnTo>
                    <a:pt x="715" y="208"/>
                  </a:lnTo>
                  <a:lnTo>
                    <a:pt x="710" y="203"/>
                  </a:lnTo>
                  <a:lnTo>
                    <a:pt x="708" y="202"/>
                  </a:lnTo>
                  <a:lnTo>
                    <a:pt x="706" y="201"/>
                  </a:lnTo>
                  <a:lnTo>
                    <a:pt x="706" y="200"/>
                  </a:lnTo>
                  <a:lnTo>
                    <a:pt x="707" y="198"/>
                  </a:lnTo>
                  <a:lnTo>
                    <a:pt x="710" y="195"/>
                  </a:lnTo>
                  <a:lnTo>
                    <a:pt x="711" y="195"/>
                  </a:lnTo>
                  <a:lnTo>
                    <a:pt x="711" y="195"/>
                  </a:lnTo>
                  <a:lnTo>
                    <a:pt x="711" y="195"/>
                  </a:lnTo>
                  <a:lnTo>
                    <a:pt x="728" y="198"/>
                  </a:lnTo>
                  <a:lnTo>
                    <a:pt x="728" y="198"/>
                  </a:lnTo>
                  <a:lnTo>
                    <a:pt x="727" y="199"/>
                  </a:lnTo>
                  <a:lnTo>
                    <a:pt x="727" y="199"/>
                  </a:lnTo>
                  <a:lnTo>
                    <a:pt x="726" y="200"/>
                  </a:lnTo>
                  <a:lnTo>
                    <a:pt x="732" y="198"/>
                  </a:lnTo>
                  <a:lnTo>
                    <a:pt x="737" y="194"/>
                  </a:lnTo>
                  <a:lnTo>
                    <a:pt x="743" y="192"/>
                  </a:lnTo>
                  <a:lnTo>
                    <a:pt x="744" y="192"/>
                  </a:lnTo>
                  <a:lnTo>
                    <a:pt x="746" y="192"/>
                  </a:lnTo>
                  <a:lnTo>
                    <a:pt x="748" y="194"/>
                  </a:lnTo>
                  <a:lnTo>
                    <a:pt x="749" y="195"/>
                  </a:lnTo>
                  <a:lnTo>
                    <a:pt x="755" y="198"/>
                  </a:lnTo>
                  <a:lnTo>
                    <a:pt x="762" y="201"/>
                  </a:lnTo>
                  <a:lnTo>
                    <a:pt x="762" y="203"/>
                  </a:lnTo>
                  <a:lnTo>
                    <a:pt x="761" y="204"/>
                  </a:lnTo>
                  <a:lnTo>
                    <a:pt x="761" y="204"/>
                  </a:lnTo>
                  <a:lnTo>
                    <a:pt x="762" y="204"/>
                  </a:lnTo>
                  <a:lnTo>
                    <a:pt x="764" y="204"/>
                  </a:lnTo>
                  <a:lnTo>
                    <a:pt x="765" y="203"/>
                  </a:lnTo>
                  <a:lnTo>
                    <a:pt x="767" y="203"/>
                  </a:lnTo>
                  <a:lnTo>
                    <a:pt x="768" y="205"/>
                  </a:lnTo>
                  <a:lnTo>
                    <a:pt x="768" y="206"/>
                  </a:lnTo>
                  <a:lnTo>
                    <a:pt x="769" y="207"/>
                  </a:lnTo>
                  <a:lnTo>
                    <a:pt x="769" y="208"/>
                  </a:lnTo>
                  <a:lnTo>
                    <a:pt x="769" y="209"/>
                  </a:lnTo>
                  <a:lnTo>
                    <a:pt x="770" y="210"/>
                  </a:lnTo>
                  <a:lnTo>
                    <a:pt x="773" y="211"/>
                  </a:lnTo>
                  <a:lnTo>
                    <a:pt x="777" y="210"/>
                  </a:lnTo>
                  <a:lnTo>
                    <a:pt x="780" y="209"/>
                  </a:lnTo>
                  <a:lnTo>
                    <a:pt x="783" y="208"/>
                  </a:lnTo>
                  <a:lnTo>
                    <a:pt x="786" y="208"/>
                  </a:lnTo>
                  <a:lnTo>
                    <a:pt x="789" y="208"/>
                  </a:lnTo>
                  <a:lnTo>
                    <a:pt x="792" y="209"/>
                  </a:lnTo>
                  <a:lnTo>
                    <a:pt x="794" y="212"/>
                  </a:lnTo>
                  <a:lnTo>
                    <a:pt x="795" y="217"/>
                  </a:lnTo>
                  <a:lnTo>
                    <a:pt x="795" y="223"/>
                  </a:lnTo>
                  <a:lnTo>
                    <a:pt x="795" y="225"/>
                  </a:lnTo>
                  <a:lnTo>
                    <a:pt x="793" y="226"/>
                  </a:lnTo>
                  <a:lnTo>
                    <a:pt x="790" y="226"/>
                  </a:lnTo>
                  <a:lnTo>
                    <a:pt x="787" y="225"/>
                  </a:lnTo>
                  <a:lnTo>
                    <a:pt x="783" y="225"/>
                  </a:lnTo>
                  <a:lnTo>
                    <a:pt x="783" y="226"/>
                  </a:lnTo>
                  <a:lnTo>
                    <a:pt x="786" y="232"/>
                  </a:lnTo>
                  <a:lnTo>
                    <a:pt x="789" y="235"/>
                  </a:lnTo>
                  <a:lnTo>
                    <a:pt x="793" y="236"/>
                  </a:lnTo>
                  <a:lnTo>
                    <a:pt x="796" y="236"/>
                  </a:lnTo>
                  <a:lnTo>
                    <a:pt x="805" y="235"/>
                  </a:lnTo>
                  <a:lnTo>
                    <a:pt x="809" y="235"/>
                  </a:lnTo>
                  <a:lnTo>
                    <a:pt x="813" y="237"/>
                  </a:lnTo>
                  <a:lnTo>
                    <a:pt x="817" y="240"/>
                  </a:lnTo>
                  <a:lnTo>
                    <a:pt x="820" y="245"/>
                  </a:lnTo>
                  <a:lnTo>
                    <a:pt x="820" y="249"/>
                  </a:lnTo>
                  <a:lnTo>
                    <a:pt x="818" y="253"/>
                  </a:lnTo>
                  <a:lnTo>
                    <a:pt x="816" y="257"/>
                  </a:lnTo>
                  <a:lnTo>
                    <a:pt x="815" y="261"/>
                  </a:lnTo>
                  <a:lnTo>
                    <a:pt x="816" y="261"/>
                  </a:lnTo>
                  <a:lnTo>
                    <a:pt x="817" y="261"/>
                  </a:lnTo>
                  <a:lnTo>
                    <a:pt x="818" y="260"/>
                  </a:lnTo>
                  <a:lnTo>
                    <a:pt x="819" y="259"/>
                  </a:lnTo>
                  <a:lnTo>
                    <a:pt x="820" y="258"/>
                  </a:lnTo>
                  <a:lnTo>
                    <a:pt x="821" y="257"/>
                  </a:lnTo>
                  <a:lnTo>
                    <a:pt x="822" y="255"/>
                  </a:lnTo>
                  <a:lnTo>
                    <a:pt x="822" y="253"/>
                  </a:lnTo>
                  <a:lnTo>
                    <a:pt x="821" y="250"/>
                  </a:lnTo>
                  <a:lnTo>
                    <a:pt x="821" y="248"/>
                  </a:lnTo>
                  <a:lnTo>
                    <a:pt x="820" y="246"/>
                  </a:lnTo>
                  <a:lnTo>
                    <a:pt x="821" y="245"/>
                  </a:lnTo>
                  <a:lnTo>
                    <a:pt x="822" y="245"/>
                  </a:lnTo>
                  <a:lnTo>
                    <a:pt x="823" y="247"/>
                  </a:lnTo>
                  <a:lnTo>
                    <a:pt x="823" y="249"/>
                  </a:lnTo>
                  <a:lnTo>
                    <a:pt x="823" y="252"/>
                  </a:lnTo>
                  <a:lnTo>
                    <a:pt x="824" y="254"/>
                  </a:lnTo>
                  <a:lnTo>
                    <a:pt x="825" y="254"/>
                  </a:lnTo>
                  <a:lnTo>
                    <a:pt x="825" y="252"/>
                  </a:lnTo>
                  <a:lnTo>
                    <a:pt x="824" y="251"/>
                  </a:lnTo>
                  <a:lnTo>
                    <a:pt x="824" y="250"/>
                  </a:lnTo>
                  <a:lnTo>
                    <a:pt x="824" y="248"/>
                  </a:lnTo>
                  <a:lnTo>
                    <a:pt x="824" y="246"/>
                  </a:lnTo>
                  <a:lnTo>
                    <a:pt x="824" y="246"/>
                  </a:lnTo>
                  <a:lnTo>
                    <a:pt x="827" y="245"/>
                  </a:lnTo>
                  <a:lnTo>
                    <a:pt x="835" y="246"/>
                  </a:lnTo>
                  <a:lnTo>
                    <a:pt x="838" y="246"/>
                  </a:lnTo>
                  <a:lnTo>
                    <a:pt x="840" y="245"/>
                  </a:lnTo>
                  <a:lnTo>
                    <a:pt x="841" y="243"/>
                  </a:lnTo>
                  <a:lnTo>
                    <a:pt x="840" y="241"/>
                  </a:lnTo>
                  <a:lnTo>
                    <a:pt x="839" y="238"/>
                  </a:lnTo>
                  <a:lnTo>
                    <a:pt x="837" y="236"/>
                  </a:lnTo>
                  <a:lnTo>
                    <a:pt x="836" y="233"/>
                  </a:lnTo>
                  <a:lnTo>
                    <a:pt x="836" y="233"/>
                  </a:lnTo>
                  <a:lnTo>
                    <a:pt x="837" y="232"/>
                  </a:lnTo>
                  <a:lnTo>
                    <a:pt x="840" y="232"/>
                  </a:lnTo>
                  <a:lnTo>
                    <a:pt x="841" y="232"/>
                  </a:lnTo>
                  <a:lnTo>
                    <a:pt x="841" y="227"/>
                  </a:lnTo>
                  <a:lnTo>
                    <a:pt x="841" y="223"/>
                  </a:lnTo>
                  <a:lnTo>
                    <a:pt x="841" y="218"/>
                  </a:lnTo>
                  <a:lnTo>
                    <a:pt x="843" y="214"/>
                  </a:lnTo>
                  <a:lnTo>
                    <a:pt x="843" y="214"/>
                  </a:lnTo>
                  <a:lnTo>
                    <a:pt x="844" y="214"/>
                  </a:lnTo>
                  <a:lnTo>
                    <a:pt x="844" y="215"/>
                  </a:lnTo>
                  <a:lnTo>
                    <a:pt x="844" y="216"/>
                  </a:lnTo>
                  <a:lnTo>
                    <a:pt x="845" y="217"/>
                  </a:lnTo>
                  <a:lnTo>
                    <a:pt x="845" y="219"/>
                  </a:lnTo>
                  <a:lnTo>
                    <a:pt x="846" y="220"/>
                  </a:lnTo>
                  <a:lnTo>
                    <a:pt x="847" y="221"/>
                  </a:lnTo>
                  <a:lnTo>
                    <a:pt x="847" y="221"/>
                  </a:lnTo>
                  <a:lnTo>
                    <a:pt x="848" y="221"/>
                  </a:lnTo>
                  <a:lnTo>
                    <a:pt x="849" y="221"/>
                  </a:lnTo>
                  <a:lnTo>
                    <a:pt x="849" y="220"/>
                  </a:lnTo>
                  <a:lnTo>
                    <a:pt x="850" y="220"/>
                  </a:lnTo>
                  <a:lnTo>
                    <a:pt x="850" y="221"/>
                  </a:lnTo>
                  <a:lnTo>
                    <a:pt x="848" y="223"/>
                  </a:lnTo>
                  <a:lnTo>
                    <a:pt x="848" y="223"/>
                  </a:lnTo>
                  <a:lnTo>
                    <a:pt x="851" y="225"/>
                  </a:lnTo>
                  <a:lnTo>
                    <a:pt x="853" y="225"/>
                  </a:lnTo>
                  <a:lnTo>
                    <a:pt x="855" y="223"/>
                  </a:lnTo>
                  <a:lnTo>
                    <a:pt x="857" y="222"/>
                  </a:lnTo>
                  <a:lnTo>
                    <a:pt x="858" y="222"/>
                  </a:lnTo>
                  <a:lnTo>
                    <a:pt x="859" y="223"/>
                  </a:lnTo>
                  <a:lnTo>
                    <a:pt x="861" y="226"/>
                  </a:lnTo>
                  <a:lnTo>
                    <a:pt x="863" y="230"/>
                  </a:lnTo>
                  <a:lnTo>
                    <a:pt x="863" y="232"/>
                  </a:lnTo>
                  <a:lnTo>
                    <a:pt x="862" y="235"/>
                  </a:lnTo>
                  <a:lnTo>
                    <a:pt x="862" y="237"/>
                  </a:lnTo>
                  <a:lnTo>
                    <a:pt x="862" y="240"/>
                  </a:lnTo>
                  <a:lnTo>
                    <a:pt x="864" y="240"/>
                  </a:lnTo>
                  <a:lnTo>
                    <a:pt x="866" y="237"/>
                  </a:lnTo>
                  <a:lnTo>
                    <a:pt x="866" y="236"/>
                  </a:lnTo>
                  <a:lnTo>
                    <a:pt x="868" y="234"/>
                  </a:lnTo>
                  <a:lnTo>
                    <a:pt x="869" y="234"/>
                  </a:lnTo>
                  <a:lnTo>
                    <a:pt x="870" y="234"/>
                  </a:lnTo>
                  <a:lnTo>
                    <a:pt x="870" y="234"/>
                  </a:lnTo>
                  <a:lnTo>
                    <a:pt x="869" y="235"/>
                  </a:lnTo>
                  <a:lnTo>
                    <a:pt x="869" y="236"/>
                  </a:lnTo>
                  <a:lnTo>
                    <a:pt x="868" y="238"/>
                  </a:lnTo>
                  <a:lnTo>
                    <a:pt x="868" y="239"/>
                  </a:lnTo>
                  <a:lnTo>
                    <a:pt x="869" y="239"/>
                  </a:lnTo>
                  <a:lnTo>
                    <a:pt x="872" y="240"/>
                  </a:lnTo>
                  <a:lnTo>
                    <a:pt x="878" y="241"/>
                  </a:lnTo>
                  <a:lnTo>
                    <a:pt x="879" y="242"/>
                  </a:lnTo>
                  <a:lnTo>
                    <a:pt x="882" y="245"/>
                  </a:lnTo>
                  <a:lnTo>
                    <a:pt x="883" y="246"/>
                  </a:lnTo>
                  <a:lnTo>
                    <a:pt x="887" y="250"/>
                  </a:lnTo>
                  <a:lnTo>
                    <a:pt x="890" y="254"/>
                  </a:lnTo>
                  <a:lnTo>
                    <a:pt x="894" y="259"/>
                  </a:lnTo>
                  <a:lnTo>
                    <a:pt x="895" y="263"/>
                  </a:lnTo>
                  <a:lnTo>
                    <a:pt x="895" y="263"/>
                  </a:lnTo>
                  <a:lnTo>
                    <a:pt x="894" y="264"/>
                  </a:lnTo>
                  <a:lnTo>
                    <a:pt x="894" y="264"/>
                  </a:lnTo>
                  <a:lnTo>
                    <a:pt x="893" y="264"/>
                  </a:lnTo>
                  <a:lnTo>
                    <a:pt x="892" y="265"/>
                  </a:lnTo>
                  <a:lnTo>
                    <a:pt x="892" y="265"/>
                  </a:lnTo>
                  <a:lnTo>
                    <a:pt x="892" y="266"/>
                  </a:lnTo>
                  <a:lnTo>
                    <a:pt x="895" y="269"/>
                  </a:lnTo>
                  <a:lnTo>
                    <a:pt x="897" y="271"/>
                  </a:lnTo>
                  <a:lnTo>
                    <a:pt x="903" y="271"/>
                  </a:lnTo>
                  <a:lnTo>
                    <a:pt x="906" y="272"/>
                  </a:lnTo>
                  <a:lnTo>
                    <a:pt x="909" y="274"/>
                  </a:lnTo>
                  <a:lnTo>
                    <a:pt x="911" y="277"/>
                  </a:lnTo>
                  <a:lnTo>
                    <a:pt x="913" y="280"/>
                  </a:lnTo>
                  <a:lnTo>
                    <a:pt x="915" y="283"/>
                  </a:lnTo>
                  <a:lnTo>
                    <a:pt x="918" y="285"/>
                  </a:lnTo>
                  <a:lnTo>
                    <a:pt x="919" y="285"/>
                  </a:lnTo>
                  <a:lnTo>
                    <a:pt x="919" y="285"/>
                  </a:lnTo>
                  <a:lnTo>
                    <a:pt x="919" y="280"/>
                  </a:lnTo>
                  <a:lnTo>
                    <a:pt x="920" y="279"/>
                  </a:lnTo>
                  <a:lnTo>
                    <a:pt x="925" y="277"/>
                  </a:lnTo>
                  <a:lnTo>
                    <a:pt x="930" y="277"/>
                  </a:lnTo>
                  <a:lnTo>
                    <a:pt x="935" y="280"/>
                  </a:lnTo>
                  <a:lnTo>
                    <a:pt x="939" y="283"/>
                  </a:lnTo>
                  <a:lnTo>
                    <a:pt x="943" y="287"/>
                  </a:lnTo>
                  <a:lnTo>
                    <a:pt x="946" y="291"/>
                  </a:lnTo>
                  <a:lnTo>
                    <a:pt x="947" y="293"/>
                  </a:lnTo>
                  <a:lnTo>
                    <a:pt x="946" y="295"/>
                  </a:lnTo>
                  <a:lnTo>
                    <a:pt x="943" y="296"/>
                  </a:lnTo>
                  <a:lnTo>
                    <a:pt x="937" y="300"/>
                  </a:lnTo>
                  <a:lnTo>
                    <a:pt x="934" y="304"/>
                  </a:lnTo>
                  <a:lnTo>
                    <a:pt x="934" y="306"/>
                  </a:lnTo>
                  <a:lnTo>
                    <a:pt x="934" y="310"/>
                  </a:lnTo>
                  <a:lnTo>
                    <a:pt x="935" y="312"/>
                  </a:lnTo>
                  <a:lnTo>
                    <a:pt x="937" y="313"/>
                  </a:lnTo>
                  <a:lnTo>
                    <a:pt x="939" y="312"/>
                  </a:lnTo>
                  <a:lnTo>
                    <a:pt x="941" y="309"/>
                  </a:lnTo>
                  <a:lnTo>
                    <a:pt x="943" y="305"/>
                  </a:lnTo>
                  <a:lnTo>
                    <a:pt x="945" y="302"/>
                  </a:lnTo>
                  <a:lnTo>
                    <a:pt x="949" y="298"/>
                  </a:lnTo>
                  <a:lnTo>
                    <a:pt x="952" y="293"/>
                  </a:lnTo>
                  <a:lnTo>
                    <a:pt x="955" y="297"/>
                  </a:lnTo>
                  <a:lnTo>
                    <a:pt x="959" y="299"/>
                  </a:lnTo>
                  <a:lnTo>
                    <a:pt x="962" y="301"/>
                  </a:lnTo>
                  <a:lnTo>
                    <a:pt x="966" y="301"/>
                  </a:lnTo>
                  <a:lnTo>
                    <a:pt x="971" y="301"/>
                  </a:lnTo>
                  <a:lnTo>
                    <a:pt x="974" y="300"/>
                  </a:lnTo>
                  <a:lnTo>
                    <a:pt x="978" y="300"/>
                  </a:lnTo>
                  <a:lnTo>
                    <a:pt x="979" y="300"/>
                  </a:lnTo>
                  <a:lnTo>
                    <a:pt x="980" y="302"/>
                  </a:lnTo>
                  <a:lnTo>
                    <a:pt x="980" y="303"/>
                  </a:lnTo>
                  <a:lnTo>
                    <a:pt x="981" y="305"/>
                  </a:lnTo>
                  <a:lnTo>
                    <a:pt x="986" y="310"/>
                  </a:lnTo>
                  <a:lnTo>
                    <a:pt x="989" y="315"/>
                  </a:lnTo>
                  <a:lnTo>
                    <a:pt x="988" y="315"/>
                  </a:lnTo>
                  <a:lnTo>
                    <a:pt x="988" y="316"/>
                  </a:lnTo>
                  <a:lnTo>
                    <a:pt x="982" y="324"/>
                  </a:lnTo>
                  <a:lnTo>
                    <a:pt x="976" y="333"/>
                  </a:lnTo>
                  <a:lnTo>
                    <a:pt x="972" y="342"/>
                  </a:lnTo>
                  <a:lnTo>
                    <a:pt x="972" y="344"/>
                  </a:lnTo>
                  <a:lnTo>
                    <a:pt x="974" y="350"/>
                  </a:lnTo>
                  <a:lnTo>
                    <a:pt x="973" y="352"/>
                  </a:lnTo>
                  <a:lnTo>
                    <a:pt x="967" y="359"/>
                  </a:lnTo>
                  <a:lnTo>
                    <a:pt x="960" y="366"/>
                  </a:lnTo>
                  <a:lnTo>
                    <a:pt x="953" y="372"/>
                  </a:lnTo>
                  <a:lnTo>
                    <a:pt x="953" y="372"/>
                  </a:lnTo>
                  <a:lnTo>
                    <a:pt x="953" y="371"/>
                  </a:lnTo>
                  <a:lnTo>
                    <a:pt x="953" y="370"/>
                  </a:lnTo>
                  <a:lnTo>
                    <a:pt x="947" y="370"/>
                  </a:lnTo>
                  <a:lnTo>
                    <a:pt x="940" y="372"/>
                  </a:lnTo>
                  <a:lnTo>
                    <a:pt x="939" y="372"/>
                  </a:lnTo>
                  <a:lnTo>
                    <a:pt x="937" y="374"/>
                  </a:lnTo>
                  <a:lnTo>
                    <a:pt x="935" y="375"/>
                  </a:lnTo>
                  <a:lnTo>
                    <a:pt x="934" y="376"/>
                  </a:lnTo>
                  <a:lnTo>
                    <a:pt x="907" y="382"/>
                  </a:lnTo>
                  <a:lnTo>
                    <a:pt x="906" y="383"/>
                  </a:lnTo>
                  <a:lnTo>
                    <a:pt x="905" y="383"/>
                  </a:lnTo>
                  <a:lnTo>
                    <a:pt x="902" y="384"/>
                  </a:lnTo>
                  <a:lnTo>
                    <a:pt x="899" y="389"/>
                  </a:lnTo>
                  <a:lnTo>
                    <a:pt x="897" y="394"/>
                  </a:lnTo>
                  <a:lnTo>
                    <a:pt x="897" y="397"/>
                  </a:lnTo>
                  <a:lnTo>
                    <a:pt x="898" y="399"/>
                  </a:lnTo>
                  <a:lnTo>
                    <a:pt x="899" y="401"/>
                  </a:lnTo>
                  <a:lnTo>
                    <a:pt x="898" y="404"/>
                  </a:lnTo>
                  <a:lnTo>
                    <a:pt x="896" y="406"/>
                  </a:lnTo>
                  <a:lnTo>
                    <a:pt x="893" y="407"/>
                  </a:lnTo>
                  <a:lnTo>
                    <a:pt x="890" y="408"/>
                  </a:lnTo>
                  <a:lnTo>
                    <a:pt x="888" y="410"/>
                  </a:lnTo>
                  <a:lnTo>
                    <a:pt x="886" y="413"/>
                  </a:lnTo>
                  <a:lnTo>
                    <a:pt x="883" y="419"/>
                  </a:lnTo>
                  <a:lnTo>
                    <a:pt x="880" y="433"/>
                  </a:lnTo>
                  <a:lnTo>
                    <a:pt x="879" y="433"/>
                  </a:lnTo>
                  <a:lnTo>
                    <a:pt x="875" y="443"/>
                  </a:lnTo>
                  <a:lnTo>
                    <a:pt x="872" y="453"/>
                  </a:lnTo>
                  <a:lnTo>
                    <a:pt x="869" y="463"/>
                  </a:lnTo>
                  <a:lnTo>
                    <a:pt x="870" y="464"/>
                  </a:lnTo>
                  <a:lnTo>
                    <a:pt x="872" y="463"/>
                  </a:lnTo>
                  <a:lnTo>
                    <a:pt x="874" y="461"/>
                  </a:lnTo>
                  <a:lnTo>
                    <a:pt x="876" y="458"/>
                  </a:lnTo>
                  <a:lnTo>
                    <a:pt x="878" y="456"/>
                  </a:lnTo>
                  <a:lnTo>
                    <a:pt x="880" y="451"/>
                  </a:lnTo>
                  <a:lnTo>
                    <a:pt x="882" y="446"/>
                  </a:lnTo>
                  <a:lnTo>
                    <a:pt x="883" y="440"/>
                  </a:lnTo>
                  <a:lnTo>
                    <a:pt x="884" y="435"/>
                  </a:lnTo>
                  <a:lnTo>
                    <a:pt x="887" y="429"/>
                  </a:lnTo>
                  <a:lnTo>
                    <a:pt x="891" y="423"/>
                  </a:lnTo>
                  <a:lnTo>
                    <a:pt x="896" y="416"/>
                  </a:lnTo>
                  <a:lnTo>
                    <a:pt x="902" y="411"/>
                  </a:lnTo>
                  <a:lnTo>
                    <a:pt x="908" y="406"/>
                  </a:lnTo>
                  <a:lnTo>
                    <a:pt x="915" y="402"/>
                  </a:lnTo>
                  <a:lnTo>
                    <a:pt x="922" y="399"/>
                  </a:lnTo>
                  <a:lnTo>
                    <a:pt x="929" y="399"/>
                  </a:lnTo>
                  <a:lnTo>
                    <a:pt x="935" y="401"/>
                  </a:lnTo>
                  <a:lnTo>
                    <a:pt x="938" y="404"/>
                  </a:lnTo>
                  <a:lnTo>
                    <a:pt x="939" y="407"/>
                  </a:lnTo>
                  <a:lnTo>
                    <a:pt x="939" y="410"/>
                  </a:lnTo>
                  <a:lnTo>
                    <a:pt x="938" y="414"/>
                  </a:lnTo>
                  <a:lnTo>
                    <a:pt x="936" y="417"/>
                  </a:lnTo>
                  <a:lnTo>
                    <a:pt x="934" y="420"/>
                  </a:lnTo>
                  <a:lnTo>
                    <a:pt x="932" y="422"/>
                  </a:lnTo>
                  <a:lnTo>
                    <a:pt x="930" y="422"/>
                  </a:lnTo>
                  <a:lnTo>
                    <a:pt x="928" y="421"/>
                  </a:lnTo>
                  <a:lnTo>
                    <a:pt x="925" y="420"/>
                  </a:lnTo>
                  <a:lnTo>
                    <a:pt x="923" y="420"/>
                  </a:lnTo>
                  <a:lnTo>
                    <a:pt x="920" y="421"/>
                  </a:lnTo>
                  <a:lnTo>
                    <a:pt x="917" y="422"/>
                  </a:lnTo>
                  <a:lnTo>
                    <a:pt x="915" y="424"/>
                  </a:lnTo>
                  <a:lnTo>
                    <a:pt x="914" y="427"/>
                  </a:lnTo>
                  <a:lnTo>
                    <a:pt x="916" y="428"/>
                  </a:lnTo>
                  <a:lnTo>
                    <a:pt x="918" y="427"/>
                  </a:lnTo>
                  <a:lnTo>
                    <a:pt x="921" y="426"/>
                  </a:lnTo>
                  <a:lnTo>
                    <a:pt x="924" y="425"/>
                  </a:lnTo>
                  <a:lnTo>
                    <a:pt x="926" y="425"/>
                  </a:lnTo>
                  <a:lnTo>
                    <a:pt x="930" y="428"/>
                  </a:lnTo>
                  <a:lnTo>
                    <a:pt x="932" y="432"/>
                  </a:lnTo>
                  <a:lnTo>
                    <a:pt x="935" y="436"/>
                  </a:lnTo>
                  <a:lnTo>
                    <a:pt x="938" y="439"/>
                  </a:lnTo>
                  <a:lnTo>
                    <a:pt x="941" y="438"/>
                  </a:lnTo>
                  <a:lnTo>
                    <a:pt x="943" y="437"/>
                  </a:lnTo>
                  <a:lnTo>
                    <a:pt x="944" y="437"/>
                  </a:lnTo>
                  <a:lnTo>
                    <a:pt x="949" y="441"/>
                  </a:lnTo>
                  <a:lnTo>
                    <a:pt x="951" y="445"/>
                  </a:lnTo>
                  <a:lnTo>
                    <a:pt x="951" y="448"/>
                  </a:lnTo>
                  <a:lnTo>
                    <a:pt x="951" y="449"/>
                  </a:lnTo>
                  <a:lnTo>
                    <a:pt x="951" y="451"/>
                  </a:lnTo>
                  <a:lnTo>
                    <a:pt x="951" y="452"/>
                  </a:lnTo>
                  <a:lnTo>
                    <a:pt x="951" y="452"/>
                  </a:lnTo>
                  <a:lnTo>
                    <a:pt x="953" y="453"/>
                  </a:lnTo>
                  <a:lnTo>
                    <a:pt x="957" y="454"/>
                  </a:lnTo>
                  <a:lnTo>
                    <a:pt x="955" y="454"/>
                  </a:lnTo>
                  <a:lnTo>
                    <a:pt x="953" y="455"/>
                  </a:lnTo>
                  <a:lnTo>
                    <a:pt x="952" y="455"/>
                  </a:lnTo>
                  <a:lnTo>
                    <a:pt x="950" y="457"/>
                  </a:lnTo>
                  <a:lnTo>
                    <a:pt x="949" y="460"/>
                  </a:lnTo>
                  <a:lnTo>
                    <a:pt x="948" y="463"/>
                  </a:lnTo>
                  <a:lnTo>
                    <a:pt x="948" y="467"/>
                  </a:lnTo>
                  <a:lnTo>
                    <a:pt x="948" y="471"/>
                  </a:lnTo>
                  <a:lnTo>
                    <a:pt x="947" y="474"/>
                  </a:lnTo>
                  <a:lnTo>
                    <a:pt x="946" y="475"/>
                  </a:lnTo>
                  <a:lnTo>
                    <a:pt x="941" y="475"/>
                  </a:lnTo>
                  <a:lnTo>
                    <a:pt x="938" y="476"/>
                  </a:lnTo>
                  <a:lnTo>
                    <a:pt x="935" y="477"/>
                  </a:lnTo>
                  <a:lnTo>
                    <a:pt x="932" y="478"/>
                  </a:lnTo>
                  <a:lnTo>
                    <a:pt x="930" y="481"/>
                  </a:lnTo>
                  <a:lnTo>
                    <a:pt x="930" y="483"/>
                  </a:lnTo>
                  <a:lnTo>
                    <a:pt x="931" y="485"/>
                  </a:lnTo>
                  <a:lnTo>
                    <a:pt x="933" y="488"/>
                  </a:lnTo>
                  <a:lnTo>
                    <a:pt x="933" y="490"/>
                  </a:lnTo>
                  <a:lnTo>
                    <a:pt x="932" y="494"/>
                  </a:lnTo>
                  <a:lnTo>
                    <a:pt x="929" y="497"/>
                  </a:lnTo>
                  <a:lnTo>
                    <a:pt x="925" y="499"/>
                  </a:lnTo>
                  <a:lnTo>
                    <a:pt x="923" y="499"/>
                  </a:lnTo>
                  <a:lnTo>
                    <a:pt x="922" y="498"/>
                  </a:lnTo>
                  <a:lnTo>
                    <a:pt x="920" y="497"/>
                  </a:lnTo>
                  <a:lnTo>
                    <a:pt x="919" y="497"/>
                  </a:lnTo>
                  <a:lnTo>
                    <a:pt x="919" y="498"/>
                  </a:lnTo>
                  <a:lnTo>
                    <a:pt x="917" y="501"/>
                  </a:lnTo>
                  <a:lnTo>
                    <a:pt x="915" y="507"/>
                  </a:lnTo>
                  <a:lnTo>
                    <a:pt x="914" y="509"/>
                  </a:lnTo>
                  <a:lnTo>
                    <a:pt x="912" y="510"/>
                  </a:lnTo>
                  <a:lnTo>
                    <a:pt x="910" y="510"/>
                  </a:lnTo>
                  <a:lnTo>
                    <a:pt x="909" y="510"/>
                  </a:lnTo>
                  <a:lnTo>
                    <a:pt x="908" y="510"/>
                  </a:lnTo>
                  <a:lnTo>
                    <a:pt x="907" y="511"/>
                  </a:lnTo>
                  <a:lnTo>
                    <a:pt x="906" y="511"/>
                  </a:lnTo>
                  <a:lnTo>
                    <a:pt x="906" y="512"/>
                  </a:lnTo>
                  <a:lnTo>
                    <a:pt x="907" y="513"/>
                  </a:lnTo>
                  <a:lnTo>
                    <a:pt x="907" y="516"/>
                  </a:lnTo>
                  <a:lnTo>
                    <a:pt x="905" y="521"/>
                  </a:lnTo>
                  <a:lnTo>
                    <a:pt x="900" y="531"/>
                  </a:lnTo>
                  <a:lnTo>
                    <a:pt x="898" y="535"/>
                  </a:lnTo>
                  <a:lnTo>
                    <a:pt x="898" y="540"/>
                  </a:lnTo>
                  <a:lnTo>
                    <a:pt x="900" y="546"/>
                  </a:lnTo>
                  <a:lnTo>
                    <a:pt x="900" y="547"/>
                  </a:lnTo>
                  <a:lnTo>
                    <a:pt x="901" y="547"/>
                  </a:lnTo>
                  <a:lnTo>
                    <a:pt x="902" y="547"/>
                  </a:lnTo>
                  <a:lnTo>
                    <a:pt x="903" y="548"/>
                  </a:lnTo>
                  <a:lnTo>
                    <a:pt x="904" y="549"/>
                  </a:lnTo>
                  <a:lnTo>
                    <a:pt x="904" y="549"/>
                  </a:lnTo>
                  <a:lnTo>
                    <a:pt x="901" y="559"/>
                  </a:lnTo>
                  <a:lnTo>
                    <a:pt x="898" y="565"/>
                  </a:lnTo>
                  <a:lnTo>
                    <a:pt x="895" y="568"/>
                  </a:lnTo>
                  <a:lnTo>
                    <a:pt x="892" y="571"/>
                  </a:lnTo>
                  <a:lnTo>
                    <a:pt x="890" y="571"/>
                  </a:lnTo>
                  <a:lnTo>
                    <a:pt x="886" y="572"/>
                  </a:lnTo>
                  <a:lnTo>
                    <a:pt x="882" y="573"/>
                  </a:lnTo>
                  <a:lnTo>
                    <a:pt x="879" y="574"/>
                  </a:lnTo>
                  <a:lnTo>
                    <a:pt x="875" y="577"/>
                  </a:lnTo>
                  <a:lnTo>
                    <a:pt x="870" y="582"/>
                  </a:lnTo>
                  <a:lnTo>
                    <a:pt x="866" y="588"/>
                  </a:lnTo>
                  <a:lnTo>
                    <a:pt x="863" y="594"/>
                  </a:lnTo>
                  <a:lnTo>
                    <a:pt x="863" y="594"/>
                  </a:lnTo>
                  <a:lnTo>
                    <a:pt x="868" y="594"/>
                  </a:lnTo>
                  <a:lnTo>
                    <a:pt x="868" y="595"/>
                  </a:lnTo>
                  <a:lnTo>
                    <a:pt x="869" y="600"/>
                  </a:lnTo>
                  <a:lnTo>
                    <a:pt x="869" y="606"/>
                  </a:lnTo>
                  <a:lnTo>
                    <a:pt x="868" y="613"/>
                  </a:lnTo>
                  <a:lnTo>
                    <a:pt x="867" y="619"/>
                  </a:lnTo>
                  <a:lnTo>
                    <a:pt x="865" y="624"/>
                  </a:lnTo>
                  <a:lnTo>
                    <a:pt x="862" y="627"/>
                  </a:lnTo>
                  <a:lnTo>
                    <a:pt x="855" y="629"/>
                  </a:lnTo>
                  <a:lnTo>
                    <a:pt x="858" y="631"/>
                  </a:lnTo>
                  <a:lnTo>
                    <a:pt x="860" y="634"/>
                  </a:lnTo>
                  <a:lnTo>
                    <a:pt x="861" y="637"/>
                  </a:lnTo>
                  <a:lnTo>
                    <a:pt x="861" y="641"/>
                  </a:lnTo>
                  <a:lnTo>
                    <a:pt x="860" y="644"/>
                  </a:lnTo>
                  <a:lnTo>
                    <a:pt x="858" y="647"/>
                  </a:lnTo>
                  <a:lnTo>
                    <a:pt x="857" y="654"/>
                  </a:lnTo>
                  <a:lnTo>
                    <a:pt x="854" y="663"/>
                  </a:lnTo>
                  <a:lnTo>
                    <a:pt x="853" y="666"/>
                  </a:lnTo>
                  <a:lnTo>
                    <a:pt x="853" y="667"/>
                  </a:lnTo>
                  <a:lnTo>
                    <a:pt x="849" y="661"/>
                  </a:lnTo>
                  <a:lnTo>
                    <a:pt x="846" y="654"/>
                  </a:lnTo>
                  <a:lnTo>
                    <a:pt x="844" y="647"/>
                  </a:lnTo>
                  <a:lnTo>
                    <a:pt x="843" y="640"/>
                  </a:lnTo>
                  <a:lnTo>
                    <a:pt x="843" y="640"/>
                  </a:lnTo>
                  <a:lnTo>
                    <a:pt x="844" y="639"/>
                  </a:lnTo>
                  <a:lnTo>
                    <a:pt x="845" y="639"/>
                  </a:lnTo>
                  <a:lnTo>
                    <a:pt x="846" y="639"/>
                  </a:lnTo>
                  <a:lnTo>
                    <a:pt x="847" y="637"/>
                  </a:lnTo>
                  <a:lnTo>
                    <a:pt x="847" y="637"/>
                  </a:lnTo>
                  <a:lnTo>
                    <a:pt x="844" y="634"/>
                  </a:lnTo>
                  <a:lnTo>
                    <a:pt x="837" y="628"/>
                  </a:lnTo>
                  <a:lnTo>
                    <a:pt x="837" y="629"/>
                  </a:lnTo>
                  <a:lnTo>
                    <a:pt x="838" y="630"/>
                  </a:lnTo>
                  <a:lnTo>
                    <a:pt x="840" y="636"/>
                  </a:lnTo>
                  <a:lnTo>
                    <a:pt x="841" y="643"/>
                  </a:lnTo>
                  <a:lnTo>
                    <a:pt x="842" y="644"/>
                  </a:lnTo>
                  <a:lnTo>
                    <a:pt x="843" y="645"/>
                  </a:lnTo>
                  <a:lnTo>
                    <a:pt x="844" y="648"/>
                  </a:lnTo>
                  <a:lnTo>
                    <a:pt x="844" y="649"/>
                  </a:lnTo>
                  <a:lnTo>
                    <a:pt x="844" y="649"/>
                  </a:lnTo>
                  <a:lnTo>
                    <a:pt x="840" y="649"/>
                  </a:lnTo>
                  <a:lnTo>
                    <a:pt x="837" y="649"/>
                  </a:lnTo>
                  <a:lnTo>
                    <a:pt x="839" y="654"/>
                  </a:lnTo>
                  <a:lnTo>
                    <a:pt x="842" y="658"/>
                  </a:lnTo>
                  <a:lnTo>
                    <a:pt x="843" y="659"/>
                  </a:lnTo>
                  <a:lnTo>
                    <a:pt x="846" y="659"/>
                  </a:lnTo>
                  <a:lnTo>
                    <a:pt x="843" y="660"/>
                  </a:lnTo>
                  <a:lnTo>
                    <a:pt x="840" y="661"/>
                  </a:lnTo>
                  <a:lnTo>
                    <a:pt x="836" y="662"/>
                  </a:lnTo>
                  <a:lnTo>
                    <a:pt x="833" y="663"/>
                  </a:lnTo>
                  <a:lnTo>
                    <a:pt x="832" y="665"/>
                  </a:lnTo>
                  <a:lnTo>
                    <a:pt x="832" y="667"/>
                  </a:lnTo>
                  <a:lnTo>
                    <a:pt x="835" y="671"/>
                  </a:lnTo>
                  <a:lnTo>
                    <a:pt x="840" y="672"/>
                  </a:lnTo>
                  <a:lnTo>
                    <a:pt x="845" y="674"/>
                  </a:lnTo>
                  <a:lnTo>
                    <a:pt x="851" y="675"/>
                  </a:lnTo>
                  <a:lnTo>
                    <a:pt x="855" y="677"/>
                  </a:lnTo>
                  <a:lnTo>
                    <a:pt x="857" y="680"/>
                  </a:lnTo>
                  <a:lnTo>
                    <a:pt x="859" y="683"/>
                  </a:lnTo>
                  <a:lnTo>
                    <a:pt x="860" y="686"/>
                  </a:lnTo>
                  <a:lnTo>
                    <a:pt x="859" y="688"/>
                  </a:lnTo>
                  <a:lnTo>
                    <a:pt x="857" y="690"/>
                  </a:lnTo>
                  <a:lnTo>
                    <a:pt x="848" y="691"/>
                  </a:lnTo>
                  <a:lnTo>
                    <a:pt x="845" y="693"/>
                  </a:lnTo>
                  <a:lnTo>
                    <a:pt x="845" y="694"/>
                  </a:lnTo>
                  <a:lnTo>
                    <a:pt x="846" y="694"/>
                  </a:lnTo>
                  <a:lnTo>
                    <a:pt x="848" y="693"/>
                  </a:lnTo>
                  <a:lnTo>
                    <a:pt x="851" y="692"/>
                  </a:lnTo>
                  <a:lnTo>
                    <a:pt x="854" y="691"/>
                  </a:lnTo>
                  <a:lnTo>
                    <a:pt x="856" y="691"/>
                  </a:lnTo>
                  <a:lnTo>
                    <a:pt x="858" y="692"/>
                  </a:lnTo>
                  <a:lnTo>
                    <a:pt x="860" y="694"/>
                  </a:lnTo>
                  <a:lnTo>
                    <a:pt x="861" y="695"/>
                  </a:lnTo>
                  <a:lnTo>
                    <a:pt x="861" y="697"/>
                  </a:lnTo>
                  <a:lnTo>
                    <a:pt x="860" y="700"/>
                  </a:lnTo>
                  <a:lnTo>
                    <a:pt x="858" y="703"/>
                  </a:lnTo>
                  <a:lnTo>
                    <a:pt x="856" y="704"/>
                  </a:lnTo>
                  <a:lnTo>
                    <a:pt x="855" y="704"/>
                  </a:lnTo>
                  <a:lnTo>
                    <a:pt x="854" y="704"/>
                  </a:lnTo>
                  <a:lnTo>
                    <a:pt x="853" y="705"/>
                  </a:lnTo>
                  <a:lnTo>
                    <a:pt x="852" y="705"/>
                  </a:lnTo>
                  <a:lnTo>
                    <a:pt x="851" y="706"/>
                  </a:lnTo>
                  <a:lnTo>
                    <a:pt x="852" y="707"/>
                  </a:lnTo>
                  <a:lnTo>
                    <a:pt x="852" y="709"/>
                  </a:lnTo>
                  <a:lnTo>
                    <a:pt x="854" y="711"/>
                  </a:lnTo>
                  <a:lnTo>
                    <a:pt x="855" y="713"/>
                  </a:lnTo>
                  <a:lnTo>
                    <a:pt x="855" y="714"/>
                  </a:lnTo>
                  <a:lnTo>
                    <a:pt x="851" y="718"/>
                  </a:lnTo>
                  <a:lnTo>
                    <a:pt x="846" y="721"/>
                  </a:lnTo>
                  <a:lnTo>
                    <a:pt x="840" y="723"/>
                  </a:lnTo>
                  <a:lnTo>
                    <a:pt x="840" y="723"/>
                  </a:lnTo>
                  <a:lnTo>
                    <a:pt x="839" y="723"/>
                  </a:lnTo>
                  <a:lnTo>
                    <a:pt x="839" y="722"/>
                  </a:lnTo>
                  <a:lnTo>
                    <a:pt x="839" y="720"/>
                  </a:lnTo>
                  <a:lnTo>
                    <a:pt x="838" y="720"/>
                  </a:lnTo>
                  <a:lnTo>
                    <a:pt x="838" y="719"/>
                  </a:lnTo>
                  <a:lnTo>
                    <a:pt x="838" y="719"/>
                  </a:lnTo>
                  <a:lnTo>
                    <a:pt x="833" y="726"/>
                  </a:lnTo>
                  <a:lnTo>
                    <a:pt x="828" y="733"/>
                  </a:lnTo>
                  <a:lnTo>
                    <a:pt x="823" y="741"/>
                  </a:lnTo>
                  <a:lnTo>
                    <a:pt x="821" y="742"/>
                  </a:lnTo>
                  <a:lnTo>
                    <a:pt x="820" y="744"/>
                  </a:lnTo>
                  <a:lnTo>
                    <a:pt x="819" y="745"/>
                  </a:lnTo>
                  <a:lnTo>
                    <a:pt x="818" y="746"/>
                  </a:lnTo>
                  <a:lnTo>
                    <a:pt x="815" y="753"/>
                  </a:lnTo>
                  <a:lnTo>
                    <a:pt x="815" y="756"/>
                  </a:lnTo>
                  <a:lnTo>
                    <a:pt x="814" y="757"/>
                  </a:lnTo>
                  <a:lnTo>
                    <a:pt x="812" y="760"/>
                  </a:lnTo>
                  <a:lnTo>
                    <a:pt x="807" y="766"/>
                  </a:lnTo>
                  <a:lnTo>
                    <a:pt x="803" y="770"/>
                  </a:lnTo>
                  <a:lnTo>
                    <a:pt x="800" y="771"/>
                  </a:lnTo>
                  <a:lnTo>
                    <a:pt x="797" y="772"/>
                  </a:lnTo>
                  <a:lnTo>
                    <a:pt x="794" y="772"/>
                  </a:lnTo>
                  <a:lnTo>
                    <a:pt x="792" y="773"/>
                  </a:lnTo>
                  <a:lnTo>
                    <a:pt x="791" y="776"/>
                  </a:lnTo>
                  <a:lnTo>
                    <a:pt x="790" y="779"/>
                  </a:lnTo>
                  <a:lnTo>
                    <a:pt x="790" y="782"/>
                  </a:lnTo>
                  <a:lnTo>
                    <a:pt x="789" y="784"/>
                  </a:lnTo>
                  <a:lnTo>
                    <a:pt x="787" y="788"/>
                  </a:lnTo>
                  <a:lnTo>
                    <a:pt x="785" y="789"/>
                  </a:lnTo>
                  <a:lnTo>
                    <a:pt x="784" y="791"/>
                  </a:lnTo>
                  <a:lnTo>
                    <a:pt x="783" y="791"/>
                  </a:lnTo>
                  <a:lnTo>
                    <a:pt x="782" y="792"/>
                  </a:lnTo>
                  <a:lnTo>
                    <a:pt x="781" y="794"/>
                  </a:lnTo>
                  <a:lnTo>
                    <a:pt x="781" y="799"/>
                  </a:lnTo>
                  <a:lnTo>
                    <a:pt x="781" y="809"/>
                  </a:lnTo>
                  <a:lnTo>
                    <a:pt x="783" y="818"/>
                  </a:lnTo>
                  <a:lnTo>
                    <a:pt x="787" y="827"/>
                  </a:lnTo>
                  <a:lnTo>
                    <a:pt x="791" y="836"/>
                  </a:lnTo>
                  <a:lnTo>
                    <a:pt x="795" y="844"/>
                  </a:lnTo>
                  <a:lnTo>
                    <a:pt x="800" y="850"/>
                  </a:lnTo>
                  <a:lnTo>
                    <a:pt x="803" y="855"/>
                  </a:lnTo>
                  <a:lnTo>
                    <a:pt x="804" y="858"/>
                  </a:lnTo>
                  <a:lnTo>
                    <a:pt x="806" y="864"/>
                  </a:lnTo>
                  <a:lnTo>
                    <a:pt x="807" y="866"/>
                  </a:lnTo>
                  <a:lnTo>
                    <a:pt x="807" y="868"/>
                  </a:lnTo>
                  <a:lnTo>
                    <a:pt x="806" y="867"/>
                  </a:lnTo>
                  <a:lnTo>
                    <a:pt x="804" y="866"/>
                  </a:lnTo>
                  <a:lnTo>
                    <a:pt x="806" y="869"/>
                  </a:lnTo>
                  <a:lnTo>
                    <a:pt x="807" y="871"/>
                  </a:lnTo>
                  <a:lnTo>
                    <a:pt x="811" y="878"/>
                  </a:lnTo>
                  <a:lnTo>
                    <a:pt x="814" y="885"/>
                  </a:lnTo>
                  <a:lnTo>
                    <a:pt x="816" y="892"/>
                  </a:lnTo>
                  <a:lnTo>
                    <a:pt x="816" y="899"/>
                  </a:lnTo>
                  <a:lnTo>
                    <a:pt x="816" y="907"/>
                  </a:lnTo>
                  <a:lnTo>
                    <a:pt x="815" y="915"/>
                  </a:lnTo>
                  <a:lnTo>
                    <a:pt x="814" y="918"/>
                  </a:lnTo>
                  <a:lnTo>
                    <a:pt x="811" y="921"/>
                  </a:lnTo>
                  <a:lnTo>
                    <a:pt x="808" y="923"/>
                  </a:lnTo>
                  <a:lnTo>
                    <a:pt x="804" y="924"/>
                  </a:lnTo>
                  <a:lnTo>
                    <a:pt x="800" y="924"/>
                  </a:lnTo>
                  <a:lnTo>
                    <a:pt x="798" y="923"/>
                  </a:lnTo>
                  <a:lnTo>
                    <a:pt x="798" y="923"/>
                  </a:lnTo>
                  <a:lnTo>
                    <a:pt x="798" y="921"/>
                  </a:lnTo>
                  <a:lnTo>
                    <a:pt x="798" y="920"/>
                  </a:lnTo>
                  <a:lnTo>
                    <a:pt x="800" y="920"/>
                  </a:lnTo>
                  <a:lnTo>
                    <a:pt x="801" y="920"/>
                  </a:lnTo>
                  <a:lnTo>
                    <a:pt x="802" y="921"/>
                  </a:lnTo>
                  <a:lnTo>
                    <a:pt x="802" y="921"/>
                  </a:lnTo>
                  <a:lnTo>
                    <a:pt x="798" y="918"/>
                  </a:lnTo>
                  <a:lnTo>
                    <a:pt x="793" y="915"/>
                  </a:lnTo>
                  <a:lnTo>
                    <a:pt x="789" y="912"/>
                  </a:lnTo>
                  <a:lnTo>
                    <a:pt x="786" y="909"/>
                  </a:lnTo>
                  <a:lnTo>
                    <a:pt x="782" y="905"/>
                  </a:lnTo>
                  <a:lnTo>
                    <a:pt x="781" y="899"/>
                  </a:lnTo>
                  <a:lnTo>
                    <a:pt x="781" y="898"/>
                  </a:lnTo>
                  <a:lnTo>
                    <a:pt x="780" y="898"/>
                  </a:lnTo>
                  <a:lnTo>
                    <a:pt x="780" y="896"/>
                  </a:lnTo>
                  <a:lnTo>
                    <a:pt x="779" y="896"/>
                  </a:lnTo>
                  <a:lnTo>
                    <a:pt x="779" y="895"/>
                  </a:lnTo>
                  <a:lnTo>
                    <a:pt x="768" y="884"/>
                  </a:lnTo>
                  <a:lnTo>
                    <a:pt x="766" y="880"/>
                  </a:lnTo>
                  <a:lnTo>
                    <a:pt x="766" y="879"/>
                  </a:lnTo>
                  <a:lnTo>
                    <a:pt x="767" y="878"/>
                  </a:lnTo>
                  <a:lnTo>
                    <a:pt x="768" y="878"/>
                  </a:lnTo>
                  <a:lnTo>
                    <a:pt x="769" y="877"/>
                  </a:lnTo>
                  <a:lnTo>
                    <a:pt x="770" y="876"/>
                  </a:lnTo>
                  <a:lnTo>
                    <a:pt x="772" y="875"/>
                  </a:lnTo>
                  <a:lnTo>
                    <a:pt x="772" y="874"/>
                  </a:lnTo>
                  <a:lnTo>
                    <a:pt x="770" y="873"/>
                  </a:lnTo>
                  <a:lnTo>
                    <a:pt x="768" y="873"/>
                  </a:lnTo>
                  <a:lnTo>
                    <a:pt x="766" y="874"/>
                  </a:lnTo>
                  <a:lnTo>
                    <a:pt x="764" y="874"/>
                  </a:lnTo>
                  <a:lnTo>
                    <a:pt x="763" y="873"/>
                  </a:lnTo>
                  <a:lnTo>
                    <a:pt x="763" y="872"/>
                  </a:lnTo>
                  <a:lnTo>
                    <a:pt x="764" y="871"/>
                  </a:lnTo>
                  <a:lnTo>
                    <a:pt x="765" y="870"/>
                  </a:lnTo>
                  <a:lnTo>
                    <a:pt x="765" y="869"/>
                  </a:lnTo>
                  <a:lnTo>
                    <a:pt x="766" y="861"/>
                  </a:lnTo>
                  <a:lnTo>
                    <a:pt x="766" y="852"/>
                  </a:lnTo>
                  <a:lnTo>
                    <a:pt x="765" y="849"/>
                  </a:lnTo>
                  <a:lnTo>
                    <a:pt x="764" y="848"/>
                  </a:lnTo>
                  <a:lnTo>
                    <a:pt x="762" y="847"/>
                  </a:lnTo>
                  <a:lnTo>
                    <a:pt x="760" y="847"/>
                  </a:lnTo>
                  <a:lnTo>
                    <a:pt x="758" y="847"/>
                  </a:lnTo>
                  <a:lnTo>
                    <a:pt x="756" y="845"/>
                  </a:lnTo>
                  <a:lnTo>
                    <a:pt x="746" y="834"/>
                  </a:lnTo>
                  <a:lnTo>
                    <a:pt x="741" y="830"/>
                  </a:lnTo>
                  <a:lnTo>
                    <a:pt x="739" y="830"/>
                  </a:lnTo>
                  <a:lnTo>
                    <a:pt x="734" y="833"/>
                  </a:lnTo>
                  <a:lnTo>
                    <a:pt x="728" y="836"/>
                  </a:lnTo>
                  <a:lnTo>
                    <a:pt x="722" y="839"/>
                  </a:lnTo>
                  <a:lnTo>
                    <a:pt x="717" y="841"/>
                  </a:lnTo>
                  <a:lnTo>
                    <a:pt x="716" y="841"/>
                  </a:lnTo>
                  <a:lnTo>
                    <a:pt x="716" y="837"/>
                  </a:lnTo>
                  <a:lnTo>
                    <a:pt x="715" y="836"/>
                  </a:lnTo>
                  <a:lnTo>
                    <a:pt x="713" y="835"/>
                  </a:lnTo>
                  <a:lnTo>
                    <a:pt x="712" y="834"/>
                  </a:lnTo>
                  <a:lnTo>
                    <a:pt x="711" y="834"/>
                  </a:lnTo>
                  <a:lnTo>
                    <a:pt x="710" y="833"/>
                  </a:lnTo>
                  <a:lnTo>
                    <a:pt x="709" y="832"/>
                  </a:lnTo>
                  <a:lnTo>
                    <a:pt x="709" y="831"/>
                  </a:lnTo>
                  <a:lnTo>
                    <a:pt x="710" y="830"/>
                  </a:lnTo>
                  <a:lnTo>
                    <a:pt x="711" y="829"/>
                  </a:lnTo>
                  <a:lnTo>
                    <a:pt x="712" y="829"/>
                  </a:lnTo>
                  <a:lnTo>
                    <a:pt x="712" y="829"/>
                  </a:lnTo>
                  <a:lnTo>
                    <a:pt x="706" y="828"/>
                  </a:lnTo>
                  <a:lnTo>
                    <a:pt x="701" y="829"/>
                  </a:lnTo>
                  <a:lnTo>
                    <a:pt x="695" y="828"/>
                  </a:lnTo>
                  <a:lnTo>
                    <a:pt x="694" y="828"/>
                  </a:lnTo>
                  <a:lnTo>
                    <a:pt x="695" y="827"/>
                  </a:lnTo>
                  <a:lnTo>
                    <a:pt x="696" y="827"/>
                  </a:lnTo>
                  <a:lnTo>
                    <a:pt x="697" y="827"/>
                  </a:lnTo>
                  <a:lnTo>
                    <a:pt x="699" y="826"/>
                  </a:lnTo>
                  <a:lnTo>
                    <a:pt x="700" y="826"/>
                  </a:lnTo>
                  <a:lnTo>
                    <a:pt x="701" y="826"/>
                  </a:lnTo>
                  <a:lnTo>
                    <a:pt x="692" y="828"/>
                  </a:lnTo>
                  <a:lnTo>
                    <a:pt x="683" y="830"/>
                  </a:lnTo>
                  <a:lnTo>
                    <a:pt x="681" y="831"/>
                  </a:lnTo>
                  <a:lnTo>
                    <a:pt x="680" y="832"/>
                  </a:lnTo>
                  <a:lnTo>
                    <a:pt x="678" y="833"/>
                  </a:lnTo>
                  <a:lnTo>
                    <a:pt x="669" y="834"/>
                  </a:lnTo>
                  <a:lnTo>
                    <a:pt x="661" y="835"/>
                  </a:lnTo>
                  <a:lnTo>
                    <a:pt x="652" y="837"/>
                  </a:lnTo>
                  <a:lnTo>
                    <a:pt x="645" y="839"/>
                  </a:lnTo>
                  <a:lnTo>
                    <a:pt x="644" y="841"/>
                  </a:lnTo>
                  <a:lnTo>
                    <a:pt x="644" y="846"/>
                  </a:lnTo>
                  <a:lnTo>
                    <a:pt x="643" y="848"/>
                  </a:lnTo>
                  <a:lnTo>
                    <a:pt x="642" y="849"/>
                  </a:lnTo>
                  <a:lnTo>
                    <a:pt x="640" y="850"/>
                  </a:lnTo>
                  <a:lnTo>
                    <a:pt x="639" y="851"/>
                  </a:lnTo>
                  <a:lnTo>
                    <a:pt x="637" y="851"/>
                  </a:lnTo>
                  <a:lnTo>
                    <a:pt x="636" y="851"/>
                  </a:lnTo>
                  <a:lnTo>
                    <a:pt x="632" y="849"/>
                  </a:lnTo>
                  <a:lnTo>
                    <a:pt x="631" y="849"/>
                  </a:lnTo>
                  <a:lnTo>
                    <a:pt x="630" y="850"/>
                  </a:lnTo>
                  <a:lnTo>
                    <a:pt x="630" y="851"/>
                  </a:lnTo>
                  <a:lnTo>
                    <a:pt x="633" y="854"/>
                  </a:lnTo>
                  <a:lnTo>
                    <a:pt x="633" y="856"/>
                  </a:lnTo>
                  <a:lnTo>
                    <a:pt x="633" y="857"/>
                  </a:lnTo>
                  <a:lnTo>
                    <a:pt x="631" y="860"/>
                  </a:lnTo>
                  <a:lnTo>
                    <a:pt x="630" y="860"/>
                  </a:lnTo>
                  <a:lnTo>
                    <a:pt x="629" y="858"/>
                  </a:lnTo>
                  <a:lnTo>
                    <a:pt x="627" y="855"/>
                  </a:lnTo>
                  <a:lnTo>
                    <a:pt x="626" y="854"/>
                  </a:lnTo>
                  <a:lnTo>
                    <a:pt x="625" y="855"/>
                  </a:lnTo>
                  <a:lnTo>
                    <a:pt x="624" y="855"/>
                  </a:lnTo>
                  <a:lnTo>
                    <a:pt x="623" y="858"/>
                  </a:lnTo>
                  <a:lnTo>
                    <a:pt x="622" y="859"/>
                  </a:lnTo>
                  <a:lnTo>
                    <a:pt x="621" y="860"/>
                  </a:lnTo>
                  <a:lnTo>
                    <a:pt x="618" y="860"/>
                  </a:lnTo>
                  <a:lnTo>
                    <a:pt x="614" y="859"/>
                  </a:lnTo>
                  <a:lnTo>
                    <a:pt x="611" y="857"/>
                  </a:lnTo>
                  <a:lnTo>
                    <a:pt x="610" y="856"/>
                  </a:lnTo>
                  <a:lnTo>
                    <a:pt x="611" y="855"/>
                  </a:lnTo>
                  <a:lnTo>
                    <a:pt x="611" y="854"/>
                  </a:lnTo>
                  <a:lnTo>
                    <a:pt x="612" y="852"/>
                  </a:lnTo>
                  <a:lnTo>
                    <a:pt x="612" y="851"/>
                  </a:lnTo>
                  <a:lnTo>
                    <a:pt x="611" y="850"/>
                  </a:lnTo>
                  <a:lnTo>
                    <a:pt x="607" y="846"/>
                  </a:lnTo>
                  <a:lnTo>
                    <a:pt x="605" y="843"/>
                  </a:lnTo>
                  <a:lnTo>
                    <a:pt x="603" y="843"/>
                  </a:lnTo>
                  <a:lnTo>
                    <a:pt x="601" y="843"/>
                  </a:lnTo>
                  <a:lnTo>
                    <a:pt x="600" y="845"/>
                  </a:lnTo>
                  <a:lnTo>
                    <a:pt x="599" y="847"/>
                  </a:lnTo>
                  <a:lnTo>
                    <a:pt x="598" y="849"/>
                  </a:lnTo>
                  <a:lnTo>
                    <a:pt x="597" y="851"/>
                  </a:lnTo>
                  <a:lnTo>
                    <a:pt x="595" y="852"/>
                  </a:lnTo>
                  <a:lnTo>
                    <a:pt x="592" y="852"/>
                  </a:lnTo>
                  <a:lnTo>
                    <a:pt x="587" y="850"/>
                  </a:lnTo>
                  <a:lnTo>
                    <a:pt x="581" y="848"/>
                  </a:lnTo>
                  <a:lnTo>
                    <a:pt x="575" y="847"/>
                  </a:lnTo>
                  <a:lnTo>
                    <a:pt x="572" y="847"/>
                  </a:lnTo>
                  <a:lnTo>
                    <a:pt x="568" y="849"/>
                  </a:lnTo>
                  <a:lnTo>
                    <a:pt x="564" y="849"/>
                  </a:lnTo>
                  <a:lnTo>
                    <a:pt x="564" y="848"/>
                  </a:lnTo>
                  <a:lnTo>
                    <a:pt x="564" y="848"/>
                  </a:lnTo>
                  <a:lnTo>
                    <a:pt x="565" y="846"/>
                  </a:lnTo>
                  <a:lnTo>
                    <a:pt x="565" y="844"/>
                  </a:lnTo>
                  <a:lnTo>
                    <a:pt x="565" y="843"/>
                  </a:lnTo>
                  <a:lnTo>
                    <a:pt x="566" y="843"/>
                  </a:lnTo>
                  <a:lnTo>
                    <a:pt x="566" y="842"/>
                  </a:lnTo>
                  <a:lnTo>
                    <a:pt x="565" y="842"/>
                  </a:lnTo>
                  <a:lnTo>
                    <a:pt x="559" y="847"/>
                  </a:lnTo>
                  <a:lnTo>
                    <a:pt x="552" y="851"/>
                  </a:lnTo>
                  <a:lnTo>
                    <a:pt x="552" y="851"/>
                  </a:lnTo>
                  <a:lnTo>
                    <a:pt x="551" y="850"/>
                  </a:lnTo>
                  <a:lnTo>
                    <a:pt x="548" y="850"/>
                  </a:lnTo>
                  <a:lnTo>
                    <a:pt x="548" y="851"/>
                  </a:lnTo>
                  <a:lnTo>
                    <a:pt x="547" y="851"/>
                  </a:lnTo>
                  <a:lnTo>
                    <a:pt x="546" y="852"/>
                  </a:lnTo>
                  <a:lnTo>
                    <a:pt x="546" y="853"/>
                  </a:lnTo>
                  <a:lnTo>
                    <a:pt x="547" y="854"/>
                  </a:lnTo>
                  <a:lnTo>
                    <a:pt x="547" y="855"/>
                  </a:lnTo>
                  <a:lnTo>
                    <a:pt x="541" y="861"/>
                  </a:lnTo>
                  <a:lnTo>
                    <a:pt x="535" y="866"/>
                  </a:lnTo>
                  <a:lnTo>
                    <a:pt x="528" y="870"/>
                  </a:lnTo>
                  <a:lnTo>
                    <a:pt x="521" y="873"/>
                  </a:lnTo>
                  <a:lnTo>
                    <a:pt x="522" y="873"/>
                  </a:lnTo>
                  <a:lnTo>
                    <a:pt x="522" y="872"/>
                  </a:lnTo>
                  <a:lnTo>
                    <a:pt x="524" y="871"/>
                  </a:lnTo>
                  <a:lnTo>
                    <a:pt x="525" y="870"/>
                  </a:lnTo>
                  <a:lnTo>
                    <a:pt x="525" y="869"/>
                  </a:lnTo>
                  <a:lnTo>
                    <a:pt x="522" y="869"/>
                  </a:lnTo>
                  <a:lnTo>
                    <a:pt x="519" y="869"/>
                  </a:lnTo>
                  <a:lnTo>
                    <a:pt x="516" y="871"/>
                  </a:lnTo>
                  <a:lnTo>
                    <a:pt x="516" y="872"/>
                  </a:lnTo>
                  <a:lnTo>
                    <a:pt x="518" y="874"/>
                  </a:lnTo>
                  <a:lnTo>
                    <a:pt x="518" y="874"/>
                  </a:lnTo>
                  <a:lnTo>
                    <a:pt x="515" y="875"/>
                  </a:lnTo>
                  <a:lnTo>
                    <a:pt x="512" y="875"/>
                  </a:lnTo>
                  <a:lnTo>
                    <a:pt x="510" y="875"/>
                  </a:lnTo>
                  <a:lnTo>
                    <a:pt x="509" y="874"/>
                  </a:lnTo>
                  <a:lnTo>
                    <a:pt x="507" y="873"/>
                  </a:lnTo>
                  <a:lnTo>
                    <a:pt x="506" y="872"/>
                  </a:lnTo>
                  <a:lnTo>
                    <a:pt x="505" y="873"/>
                  </a:lnTo>
                  <a:lnTo>
                    <a:pt x="503" y="875"/>
                  </a:lnTo>
                  <a:lnTo>
                    <a:pt x="501" y="879"/>
                  </a:lnTo>
                  <a:lnTo>
                    <a:pt x="497" y="885"/>
                  </a:lnTo>
                  <a:lnTo>
                    <a:pt x="497" y="885"/>
                  </a:lnTo>
                  <a:lnTo>
                    <a:pt x="498" y="887"/>
                  </a:lnTo>
                  <a:lnTo>
                    <a:pt x="499" y="887"/>
                  </a:lnTo>
                  <a:lnTo>
                    <a:pt x="501" y="888"/>
                  </a:lnTo>
                  <a:lnTo>
                    <a:pt x="502" y="888"/>
                  </a:lnTo>
                  <a:lnTo>
                    <a:pt x="502" y="890"/>
                  </a:lnTo>
                  <a:lnTo>
                    <a:pt x="501" y="892"/>
                  </a:lnTo>
                  <a:lnTo>
                    <a:pt x="500" y="894"/>
                  </a:lnTo>
                  <a:lnTo>
                    <a:pt x="498" y="896"/>
                  </a:lnTo>
                  <a:lnTo>
                    <a:pt x="494" y="896"/>
                  </a:lnTo>
                  <a:lnTo>
                    <a:pt x="493" y="895"/>
                  </a:lnTo>
                  <a:lnTo>
                    <a:pt x="493" y="895"/>
                  </a:lnTo>
                  <a:lnTo>
                    <a:pt x="492" y="896"/>
                  </a:lnTo>
                  <a:lnTo>
                    <a:pt x="492" y="896"/>
                  </a:lnTo>
                  <a:lnTo>
                    <a:pt x="494" y="906"/>
                  </a:lnTo>
                  <a:lnTo>
                    <a:pt x="501" y="923"/>
                  </a:lnTo>
                  <a:lnTo>
                    <a:pt x="503" y="923"/>
                  </a:lnTo>
                  <a:lnTo>
                    <a:pt x="499" y="935"/>
                  </a:lnTo>
                  <a:lnTo>
                    <a:pt x="495" y="946"/>
                  </a:lnTo>
                  <a:lnTo>
                    <a:pt x="491" y="962"/>
                  </a:lnTo>
                  <a:lnTo>
                    <a:pt x="490" y="978"/>
                  </a:lnTo>
                  <a:lnTo>
                    <a:pt x="490" y="993"/>
                  </a:lnTo>
                  <a:lnTo>
                    <a:pt x="491" y="1008"/>
                  </a:lnTo>
                  <a:lnTo>
                    <a:pt x="492" y="1011"/>
                  </a:lnTo>
                  <a:lnTo>
                    <a:pt x="493" y="1012"/>
                  </a:lnTo>
                  <a:lnTo>
                    <a:pt x="496" y="1020"/>
                  </a:lnTo>
                  <a:lnTo>
                    <a:pt x="501" y="1028"/>
                  </a:lnTo>
                  <a:lnTo>
                    <a:pt x="504" y="1032"/>
                  </a:lnTo>
                  <a:lnTo>
                    <a:pt x="507" y="1036"/>
                  </a:lnTo>
                  <a:lnTo>
                    <a:pt x="511" y="1040"/>
                  </a:lnTo>
                  <a:lnTo>
                    <a:pt x="514" y="1044"/>
                  </a:lnTo>
                  <a:lnTo>
                    <a:pt x="516" y="1049"/>
                  </a:lnTo>
                  <a:lnTo>
                    <a:pt x="518" y="1058"/>
                  </a:lnTo>
                  <a:lnTo>
                    <a:pt x="520" y="1062"/>
                  </a:lnTo>
                  <a:lnTo>
                    <a:pt x="525" y="1066"/>
                  </a:lnTo>
                  <a:lnTo>
                    <a:pt x="528" y="1067"/>
                  </a:lnTo>
                  <a:lnTo>
                    <a:pt x="532" y="1067"/>
                  </a:lnTo>
                  <a:lnTo>
                    <a:pt x="535" y="1066"/>
                  </a:lnTo>
                  <a:lnTo>
                    <a:pt x="538" y="1067"/>
                  </a:lnTo>
                  <a:lnTo>
                    <a:pt x="542" y="1069"/>
                  </a:lnTo>
                  <a:lnTo>
                    <a:pt x="545" y="1072"/>
                  </a:lnTo>
                  <a:lnTo>
                    <a:pt x="549" y="1075"/>
                  </a:lnTo>
                  <a:lnTo>
                    <a:pt x="552" y="1077"/>
                  </a:lnTo>
                  <a:lnTo>
                    <a:pt x="559" y="1078"/>
                  </a:lnTo>
                  <a:lnTo>
                    <a:pt x="562" y="1079"/>
                  </a:lnTo>
                  <a:lnTo>
                    <a:pt x="564" y="1079"/>
                  </a:lnTo>
                  <a:lnTo>
                    <a:pt x="565" y="1078"/>
                  </a:lnTo>
                  <a:lnTo>
                    <a:pt x="565" y="1074"/>
                  </a:lnTo>
                  <a:lnTo>
                    <a:pt x="567" y="1073"/>
                  </a:lnTo>
                  <a:lnTo>
                    <a:pt x="569" y="1072"/>
                  </a:lnTo>
                  <a:lnTo>
                    <a:pt x="581" y="1072"/>
                  </a:lnTo>
                  <a:lnTo>
                    <a:pt x="587" y="1071"/>
                  </a:lnTo>
                  <a:lnTo>
                    <a:pt x="589" y="1070"/>
                  </a:lnTo>
                  <a:lnTo>
                    <a:pt x="590" y="1069"/>
                  </a:lnTo>
                  <a:lnTo>
                    <a:pt x="591" y="1068"/>
                  </a:lnTo>
                  <a:lnTo>
                    <a:pt x="591" y="1067"/>
                  </a:lnTo>
                  <a:lnTo>
                    <a:pt x="592" y="1067"/>
                  </a:lnTo>
                  <a:lnTo>
                    <a:pt x="599" y="1065"/>
                  </a:lnTo>
                  <a:lnTo>
                    <a:pt x="605" y="1064"/>
                  </a:lnTo>
                  <a:lnTo>
                    <a:pt x="612" y="1063"/>
                  </a:lnTo>
                  <a:lnTo>
                    <a:pt x="613" y="1062"/>
                  </a:lnTo>
                  <a:lnTo>
                    <a:pt x="615" y="1061"/>
                  </a:lnTo>
                  <a:lnTo>
                    <a:pt x="618" y="1058"/>
                  </a:lnTo>
                  <a:lnTo>
                    <a:pt x="622" y="1056"/>
                  </a:lnTo>
                  <a:lnTo>
                    <a:pt x="624" y="1053"/>
                  </a:lnTo>
                  <a:lnTo>
                    <a:pt x="625" y="1052"/>
                  </a:lnTo>
                  <a:lnTo>
                    <a:pt x="625" y="1046"/>
                  </a:lnTo>
                  <a:lnTo>
                    <a:pt x="625" y="1045"/>
                  </a:lnTo>
                  <a:lnTo>
                    <a:pt x="629" y="1037"/>
                  </a:lnTo>
                  <a:lnTo>
                    <a:pt x="632" y="1030"/>
                  </a:lnTo>
                  <a:lnTo>
                    <a:pt x="636" y="1022"/>
                  </a:lnTo>
                  <a:lnTo>
                    <a:pt x="641" y="1016"/>
                  </a:lnTo>
                  <a:lnTo>
                    <a:pt x="645" y="1014"/>
                  </a:lnTo>
                  <a:lnTo>
                    <a:pt x="648" y="1013"/>
                  </a:lnTo>
                  <a:lnTo>
                    <a:pt x="656" y="1013"/>
                  </a:lnTo>
                  <a:lnTo>
                    <a:pt x="660" y="1012"/>
                  </a:lnTo>
                  <a:lnTo>
                    <a:pt x="661" y="1011"/>
                  </a:lnTo>
                  <a:lnTo>
                    <a:pt x="662" y="1011"/>
                  </a:lnTo>
                  <a:lnTo>
                    <a:pt x="663" y="1009"/>
                  </a:lnTo>
                  <a:lnTo>
                    <a:pt x="665" y="1009"/>
                  </a:lnTo>
                  <a:lnTo>
                    <a:pt x="666" y="1008"/>
                  </a:lnTo>
                  <a:lnTo>
                    <a:pt x="667" y="1008"/>
                  </a:lnTo>
                  <a:lnTo>
                    <a:pt x="683" y="1011"/>
                  </a:lnTo>
                  <a:lnTo>
                    <a:pt x="700" y="1014"/>
                  </a:lnTo>
                  <a:lnTo>
                    <a:pt x="701" y="1014"/>
                  </a:lnTo>
                  <a:lnTo>
                    <a:pt x="700" y="1015"/>
                  </a:lnTo>
                  <a:lnTo>
                    <a:pt x="700" y="1015"/>
                  </a:lnTo>
                  <a:lnTo>
                    <a:pt x="699" y="1016"/>
                  </a:lnTo>
                  <a:lnTo>
                    <a:pt x="693" y="1025"/>
                  </a:lnTo>
                  <a:lnTo>
                    <a:pt x="687" y="1033"/>
                  </a:lnTo>
                  <a:lnTo>
                    <a:pt x="687" y="1034"/>
                  </a:lnTo>
                  <a:lnTo>
                    <a:pt x="687" y="1035"/>
                  </a:lnTo>
                  <a:lnTo>
                    <a:pt x="687" y="1038"/>
                  </a:lnTo>
                  <a:lnTo>
                    <a:pt x="686" y="1039"/>
                  </a:lnTo>
                  <a:lnTo>
                    <a:pt x="684" y="1040"/>
                  </a:lnTo>
                  <a:lnTo>
                    <a:pt x="682" y="1042"/>
                  </a:lnTo>
                  <a:lnTo>
                    <a:pt x="682" y="1043"/>
                  </a:lnTo>
                  <a:lnTo>
                    <a:pt x="682" y="1044"/>
                  </a:lnTo>
                  <a:lnTo>
                    <a:pt x="682" y="1044"/>
                  </a:lnTo>
                  <a:lnTo>
                    <a:pt x="688" y="1044"/>
                  </a:lnTo>
                  <a:lnTo>
                    <a:pt x="688" y="1045"/>
                  </a:lnTo>
                  <a:lnTo>
                    <a:pt x="688" y="1046"/>
                  </a:lnTo>
                  <a:lnTo>
                    <a:pt x="687" y="1047"/>
                  </a:lnTo>
                  <a:lnTo>
                    <a:pt x="686" y="1048"/>
                  </a:lnTo>
                  <a:lnTo>
                    <a:pt x="684" y="1049"/>
                  </a:lnTo>
                  <a:lnTo>
                    <a:pt x="683" y="1049"/>
                  </a:lnTo>
                  <a:lnTo>
                    <a:pt x="683" y="1050"/>
                  </a:lnTo>
                  <a:lnTo>
                    <a:pt x="682" y="1055"/>
                  </a:lnTo>
                  <a:lnTo>
                    <a:pt x="682" y="1059"/>
                  </a:lnTo>
                  <a:lnTo>
                    <a:pt x="682" y="1068"/>
                  </a:lnTo>
                  <a:lnTo>
                    <a:pt x="681" y="1071"/>
                  </a:lnTo>
                  <a:lnTo>
                    <a:pt x="680" y="1072"/>
                  </a:lnTo>
                  <a:lnTo>
                    <a:pt x="678" y="1072"/>
                  </a:lnTo>
                  <a:lnTo>
                    <a:pt x="676" y="1072"/>
                  </a:lnTo>
                  <a:lnTo>
                    <a:pt x="675" y="1075"/>
                  </a:lnTo>
                  <a:lnTo>
                    <a:pt x="673" y="1079"/>
                  </a:lnTo>
                  <a:lnTo>
                    <a:pt x="672" y="1083"/>
                  </a:lnTo>
                  <a:lnTo>
                    <a:pt x="673" y="1089"/>
                  </a:lnTo>
                  <a:lnTo>
                    <a:pt x="674" y="1095"/>
                  </a:lnTo>
                  <a:lnTo>
                    <a:pt x="674" y="1100"/>
                  </a:lnTo>
                  <a:lnTo>
                    <a:pt x="672" y="1104"/>
                  </a:lnTo>
                  <a:lnTo>
                    <a:pt x="669" y="1106"/>
                  </a:lnTo>
                  <a:lnTo>
                    <a:pt x="666" y="1108"/>
                  </a:lnTo>
                  <a:lnTo>
                    <a:pt x="663" y="1110"/>
                  </a:lnTo>
                  <a:lnTo>
                    <a:pt x="661" y="1113"/>
                  </a:lnTo>
                  <a:lnTo>
                    <a:pt x="661" y="1115"/>
                  </a:lnTo>
                  <a:lnTo>
                    <a:pt x="661" y="1116"/>
                  </a:lnTo>
                  <a:lnTo>
                    <a:pt x="661" y="1117"/>
                  </a:lnTo>
                  <a:lnTo>
                    <a:pt x="662" y="1118"/>
                  </a:lnTo>
                  <a:lnTo>
                    <a:pt x="665" y="1119"/>
                  </a:lnTo>
                  <a:lnTo>
                    <a:pt x="669" y="1119"/>
                  </a:lnTo>
                  <a:lnTo>
                    <a:pt x="673" y="1118"/>
                  </a:lnTo>
                  <a:lnTo>
                    <a:pt x="678" y="1116"/>
                  </a:lnTo>
                  <a:lnTo>
                    <a:pt x="682" y="1115"/>
                  </a:lnTo>
                  <a:lnTo>
                    <a:pt x="684" y="1113"/>
                  </a:lnTo>
                  <a:lnTo>
                    <a:pt x="686" y="1113"/>
                  </a:lnTo>
                  <a:lnTo>
                    <a:pt x="689" y="1115"/>
                  </a:lnTo>
                  <a:lnTo>
                    <a:pt x="689" y="1115"/>
                  </a:lnTo>
                  <a:lnTo>
                    <a:pt x="691" y="1114"/>
                  </a:lnTo>
                  <a:lnTo>
                    <a:pt x="704" y="1111"/>
                  </a:lnTo>
                  <a:lnTo>
                    <a:pt x="717" y="1109"/>
                  </a:lnTo>
                  <a:lnTo>
                    <a:pt x="722" y="1109"/>
                  </a:lnTo>
                  <a:lnTo>
                    <a:pt x="726" y="1110"/>
                  </a:lnTo>
                  <a:lnTo>
                    <a:pt x="744" y="1112"/>
                  </a:lnTo>
                  <a:lnTo>
                    <a:pt x="761" y="1115"/>
                  </a:lnTo>
                  <a:lnTo>
                    <a:pt x="765" y="1116"/>
                  </a:lnTo>
                  <a:lnTo>
                    <a:pt x="769" y="1117"/>
                  </a:lnTo>
                  <a:lnTo>
                    <a:pt x="772" y="1120"/>
                  </a:lnTo>
                  <a:lnTo>
                    <a:pt x="772" y="1121"/>
                  </a:lnTo>
                  <a:lnTo>
                    <a:pt x="771" y="1122"/>
                  </a:lnTo>
                  <a:lnTo>
                    <a:pt x="770" y="1123"/>
                  </a:lnTo>
                  <a:lnTo>
                    <a:pt x="768" y="1123"/>
                  </a:lnTo>
                  <a:lnTo>
                    <a:pt x="767" y="1124"/>
                  </a:lnTo>
                  <a:lnTo>
                    <a:pt x="766" y="1125"/>
                  </a:lnTo>
                  <a:lnTo>
                    <a:pt x="765" y="1133"/>
                  </a:lnTo>
                  <a:lnTo>
                    <a:pt x="764" y="1140"/>
                  </a:lnTo>
                  <a:lnTo>
                    <a:pt x="764" y="1147"/>
                  </a:lnTo>
                  <a:lnTo>
                    <a:pt x="765" y="1160"/>
                  </a:lnTo>
                  <a:lnTo>
                    <a:pt x="765" y="1160"/>
                  </a:lnTo>
                  <a:lnTo>
                    <a:pt x="764" y="1160"/>
                  </a:lnTo>
                  <a:lnTo>
                    <a:pt x="762" y="1160"/>
                  </a:lnTo>
                  <a:lnTo>
                    <a:pt x="761" y="1163"/>
                  </a:lnTo>
                  <a:lnTo>
                    <a:pt x="761" y="1164"/>
                  </a:lnTo>
                  <a:lnTo>
                    <a:pt x="761" y="1165"/>
                  </a:lnTo>
                  <a:lnTo>
                    <a:pt x="763" y="1179"/>
                  </a:lnTo>
                  <a:lnTo>
                    <a:pt x="766" y="1192"/>
                  </a:lnTo>
                  <a:lnTo>
                    <a:pt x="772" y="1204"/>
                  </a:lnTo>
                  <a:lnTo>
                    <a:pt x="774" y="1207"/>
                  </a:lnTo>
                  <a:lnTo>
                    <a:pt x="777" y="1208"/>
                  </a:lnTo>
                  <a:lnTo>
                    <a:pt x="780" y="1209"/>
                  </a:lnTo>
                  <a:lnTo>
                    <a:pt x="783" y="1211"/>
                  </a:lnTo>
                  <a:lnTo>
                    <a:pt x="786" y="1214"/>
                  </a:lnTo>
                  <a:lnTo>
                    <a:pt x="787" y="1217"/>
                  </a:lnTo>
                  <a:lnTo>
                    <a:pt x="790" y="1220"/>
                  </a:lnTo>
                  <a:lnTo>
                    <a:pt x="792" y="1220"/>
                  </a:lnTo>
                  <a:lnTo>
                    <a:pt x="798" y="1218"/>
                  </a:lnTo>
                  <a:lnTo>
                    <a:pt x="814" y="1215"/>
                  </a:lnTo>
                  <a:lnTo>
                    <a:pt x="821" y="1213"/>
                  </a:lnTo>
                  <a:lnTo>
                    <a:pt x="829" y="1210"/>
                  </a:lnTo>
                  <a:lnTo>
                    <a:pt x="835" y="1206"/>
                  </a:lnTo>
                  <a:lnTo>
                    <a:pt x="839" y="1201"/>
                  </a:lnTo>
                  <a:lnTo>
                    <a:pt x="840" y="1201"/>
                  </a:lnTo>
                  <a:lnTo>
                    <a:pt x="846" y="1200"/>
                  </a:lnTo>
                  <a:lnTo>
                    <a:pt x="852" y="1200"/>
                  </a:lnTo>
                  <a:lnTo>
                    <a:pt x="859" y="1201"/>
                  </a:lnTo>
                  <a:lnTo>
                    <a:pt x="865" y="1202"/>
                  </a:lnTo>
                  <a:lnTo>
                    <a:pt x="871" y="1205"/>
                  </a:lnTo>
                  <a:lnTo>
                    <a:pt x="876" y="1206"/>
                  </a:lnTo>
                  <a:lnTo>
                    <a:pt x="879" y="1207"/>
                  </a:lnTo>
                  <a:lnTo>
                    <a:pt x="880" y="1208"/>
                  </a:lnTo>
                  <a:lnTo>
                    <a:pt x="888" y="1208"/>
                  </a:lnTo>
                  <a:lnTo>
                    <a:pt x="890" y="1206"/>
                  </a:lnTo>
                  <a:lnTo>
                    <a:pt x="893" y="1204"/>
                  </a:lnTo>
                  <a:lnTo>
                    <a:pt x="898" y="1200"/>
                  </a:lnTo>
                  <a:lnTo>
                    <a:pt x="906" y="1193"/>
                  </a:lnTo>
                  <a:lnTo>
                    <a:pt x="911" y="1188"/>
                  </a:lnTo>
                  <a:lnTo>
                    <a:pt x="914" y="1183"/>
                  </a:lnTo>
                  <a:lnTo>
                    <a:pt x="915" y="1180"/>
                  </a:lnTo>
                  <a:lnTo>
                    <a:pt x="915" y="1178"/>
                  </a:lnTo>
                  <a:lnTo>
                    <a:pt x="914" y="1177"/>
                  </a:lnTo>
                  <a:lnTo>
                    <a:pt x="913" y="1175"/>
                  </a:lnTo>
                  <a:lnTo>
                    <a:pt x="912" y="1175"/>
                  </a:lnTo>
                  <a:lnTo>
                    <a:pt x="910" y="1174"/>
                  </a:lnTo>
                  <a:lnTo>
                    <a:pt x="909" y="1174"/>
                  </a:lnTo>
                  <a:lnTo>
                    <a:pt x="909" y="1173"/>
                  </a:lnTo>
                  <a:lnTo>
                    <a:pt x="910" y="1172"/>
                  </a:lnTo>
                  <a:lnTo>
                    <a:pt x="911" y="1170"/>
                  </a:lnTo>
                  <a:lnTo>
                    <a:pt x="914" y="1167"/>
                  </a:lnTo>
                  <a:lnTo>
                    <a:pt x="919" y="1163"/>
                  </a:lnTo>
                  <a:lnTo>
                    <a:pt x="925" y="1157"/>
                  </a:lnTo>
                  <a:lnTo>
                    <a:pt x="927" y="1156"/>
                  </a:lnTo>
                  <a:lnTo>
                    <a:pt x="930" y="1157"/>
                  </a:lnTo>
                  <a:lnTo>
                    <a:pt x="933" y="1157"/>
                  </a:lnTo>
                  <a:lnTo>
                    <a:pt x="935" y="1157"/>
                  </a:lnTo>
                  <a:lnTo>
                    <a:pt x="936" y="1155"/>
                  </a:lnTo>
                  <a:lnTo>
                    <a:pt x="936" y="1154"/>
                  </a:lnTo>
                  <a:lnTo>
                    <a:pt x="936" y="1153"/>
                  </a:lnTo>
                  <a:lnTo>
                    <a:pt x="936" y="1152"/>
                  </a:lnTo>
                  <a:lnTo>
                    <a:pt x="937" y="1151"/>
                  </a:lnTo>
                  <a:lnTo>
                    <a:pt x="937" y="1150"/>
                  </a:lnTo>
                  <a:lnTo>
                    <a:pt x="942" y="1149"/>
                  </a:lnTo>
                  <a:lnTo>
                    <a:pt x="947" y="1148"/>
                  </a:lnTo>
                  <a:lnTo>
                    <a:pt x="952" y="1147"/>
                  </a:lnTo>
                  <a:lnTo>
                    <a:pt x="953" y="1146"/>
                  </a:lnTo>
                  <a:lnTo>
                    <a:pt x="957" y="1143"/>
                  </a:lnTo>
                  <a:lnTo>
                    <a:pt x="960" y="1140"/>
                  </a:lnTo>
                  <a:lnTo>
                    <a:pt x="964" y="1137"/>
                  </a:lnTo>
                  <a:lnTo>
                    <a:pt x="969" y="1133"/>
                  </a:lnTo>
                  <a:lnTo>
                    <a:pt x="974" y="1130"/>
                  </a:lnTo>
                  <a:lnTo>
                    <a:pt x="978" y="1127"/>
                  </a:lnTo>
                  <a:lnTo>
                    <a:pt x="982" y="1127"/>
                  </a:lnTo>
                  <a:lnTo>
                    <a:pt x="986" y="1128"/>
                  </a:lnTo>
                  <a:lnTo>
                    <a:pt x="986" y="1129"/>
                  </a:lnTo>
                  <a:lnTo>
                    <a:pt x="985" y="1130"/>
                  </a:lnTo>
                  <a:lnTo>
                    <a:pt x="982" y="1131"/>
                  </a:lnTo>
                  <a:lnTo>
                    <a:pt x="979" y="1133"/>
                  </a:lnTo>
                  <a:lnTo>
                    <a:pt x="976" y="1134"/>
                  </a:lnTo>
                  <a:lnTo>
                    <a:pt x="975" y="1136"/>
                  </a:lnTo>
                  <a:lnTo>
                    <a:pt x="975" y="1139"/>
                  </a:lnTo>
                  <a:lnTo>
                    <a:pt x="980" y="1144"/>
                  </a:lnTo>
                  <a:lnTo>
                    <a:pt x="981" y="1147"/>
                  </a:lnTo>
                  <a:lnTo>
                    <a:pt x="981" y="1146"/>
                  </a:lnTo>
                  <a:lnTo>
                    <a:pt x="982" y="1145"/>
                  </a:lnTo>
                  <a:lnTo>
                    <a:pt x="985" y="1143"/>
                  </a:lnTo>
                  <a:lnTo>
                    <a:pt x="989" y="1141"/>
                  </a:lnTo>
                  <a:lnTo>
                    <a:pt x="994" y="1137"/>
                  </a:lnTo>
                  <a:lnTo>
                    <a:pt x="998" y="1134"/>
                  </a:lnTo>
                  <a:lnTo>
                    <a:pt x="1003" y="1131"/>
                  </a:lnTo>
                  <a:lnTo>
                    <a:pt x="1007" y="1128"/>
                  </a:lnTo>
                  <a:lnTo>
                    <a:pt x="1010" y="1126"/>
                  </a:lnTo>
                  <a:lnTo>
                    <a:pt x="1014" y="1125"/>
                  </a:lnTo>
                  <a:lnTo>
                    <a:pt x="1018" y="1123"/>
                  </a:lnTo>
                  <a:lnTo>
                    <a:pt x="1023" y="1122"/>
                  </a:lnTo>
                  <a:lnTo>
                    <a:pt x="1028" y="1121"/>
                  </a:lnTo>
                  <a:lnTo>
                    <a:pt x="1031" y="1121"/>
                  </a:lnTo>
                  <a:lnTo>
                    <a:pt x="1034" y="1123"/>
                  </a:lnTo>
                  <a:lnTo>
                    <a:pt x="1036" y="1126"/>
                  </a:lnTo>
                  <a:lnTo>
                    <a:pt x="1036" y="1129"/>
                  </a:lnTo>
                  <a:lnTo>
                    <a:pt x="1036" y="1130"/>
                  </a:lnTo>
                  <a:lnTo>
                    <a:pt x="1036" y="1131"/>
                  </a:lnTo>
                  <a:lnTo>
                    <a:pt x="1038" y="1131"/>
                  </a:lnTo>
                  <a:lnTo>
                    <a:pt x="1043" y="1131"/>
                  </a:lnTo>
                  <a:lnTo>
                    <a:pt x="1044" y="1131"/>
                  </a:lnTo>
                  <a:lnTo>
                    <a:pt x="1047" y="1129"/>
                  </a:lnTo>
                  <a:lnTo>
                    <a:pt x="1051" y="1127"/>
                  </a:lnTo>
                  <a:lnTo>
                    <a:pt x="1055" y="1125"/>
                  </a:lnTo>
                  <a:lnTo>
                    <a:pt x="1060" y="1123"/>
                  </a:lnTo>
                  <a:lnTo>
                    <a:pt x="1064" y="1120"/>
                  </a:lnTo>
                  <a:lnTo>
                    <a:pt x="1067" y="1119"/>
                  </a:lnTo>
                  <a:lnTo>
                    <a:pt x="1068" y="1118"/>
                  </a:lnTo>
                  <a:lnTo>
                    <a:pt x="1069" y="1118"/>
                  </a:lnTo>
                  <a:lnTo>
                    <a:pt x="1070" y="1119"/>
                  </a:lnTo>
                  <a:lnTo>
                    <a:pt x="1071" y="1120"/>
                  </a:lnTo>
                  <a:lnTo>
                    <a:pt x="1072" y="1122"/>
                  </a:lnTo>
                  <a:lnTo>
                    <a:pt x="1073" y="1122"/>
                  </a:lnTo>
                  <a:lnTo>
                    <a:pt x="1079" y="1123"/>
                  </a:lnTo>
                  <a:lnTo>
                    <a:pt x="1086" y="1121"/>
                  </a:lnTo>
                  <a:lnTo>
                    <a:pt x="1088" y="1120"/>
                  </a:lnTo>
                  <a:lnTo>
                    <a:pt x="1089" y="1119"/>
                  </a:lnTo>
                  <a:lnTo>
                    <a:pt x="1090" y="1118"/>
                  </a:lnTo>
                  <a:lnTo>
                    <a:pt x="1091" y="1117"/>
                  </a:lnTo>
                  <a:lnTo>
                    <a:pt x="1095" y="1114"/>
                  </a:lnTo>
                  <a:lnTo>
                    <a:pt x="1100" y="1112"/>
                  </a:lnTo>
                  <a:lnTo>
                    <a:pt x="1104" y="1108"/>
                  </a:lnTo>
                  <a:lnTo>
                    <a:pt x="1107" y="1104"/>
                  </a:lnTo>
                  <a:lnTo>
                    <a:pt x="1107" y="1103"/>
                  </a:lnTo>
                  <a:lnTo>
                    <a:pt x="1105" y="1103"/>
                  </a:lnTo>
                  <a:lnTo>
                    <a:pt x="1104" y="1104"/>
                  </a:lnTo>
                  <a:lnTo>
                    <a:pt x="1103" y="1104"/>
                  </a:lnTo>
                  <a:lnTo>
                    <a:pt x="1106" y="1102"/>
                  </a:lnTo>
                  <a:lnTo>
                    <a:pt x="1109" y="1101"/>
                  </a:lnTo>
                  <a:lnTo>
                    <a:pt x="1114" y="1099"/>
                  </a:lnTo>
                  <a:lnTo>
                    <a:pt x="1119" y="1095"/>
                  </a:lnTo>
                  <a:lnTo>
                    <a:pt x="1124" y="1092"/>
                  </a:lnTo>
                  <a:lnTo>
                    <a:pt x="1129" y="1089"/>
                  </a:lnTo>
                  <a:lnTo>
                    <a:pt x="1133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2" y="1090"/>
                  </a:lnTo>
                  <a:lnTo>
                    <a:pt x="1131" y="1091"/>
                  </a:lnTo>
                  <a:lnTo>
                    <a:pt x="1130" y="1092"/>
                  </a:lnTo>
                  <a:lnTo>
                    <a:pt x="1128" y="1094"/>
                  </a:lnTo>
                  <a:lnTo>
                    <a:pt x="1126" y="1095"/>
                  </a:lnTo>
                  <a:lnTo>
                    <a:pt x="1124" y="1096"/>
                  </a:lnTo>
                  <a:lnTo>
                    <a:pt x="1121" y="1097"/>
                  </a:lnTo>
                  <a:lnTo>
                    <a:pt x="1118" y="1098"/>
                  </a:lnTo>
                  <a:lnTo>
                    <a:pt x="1117" y="1100"/>
                  </a:lnTo>
                  <a:lnTo>
                    <a:pt x="1116" y="1101"/>
                  </a:lnTo>
                  <a:lnTo>
                    <a:pt x="1117" y="1103"/>
                  </a:lnTo>
                  <a:lnTo>
                    <a:pt x="1120" y="1106"/>
                  </a:lnTo>
                  <a:lnTo>
                    <a:pt x="1124" y="1108"/>
                  </a:lnTo>
                  <a:lnTo>
                    <a:pt x="1128" y="1108"/>
                  </a:lnTo>
                  <a:lnTo>
                    <a:pt x="1129" y="1108"/>
                  </a:lnTo>
                  <a:lnTo>
                    <a:pt x="1131" y="1106"/>
                  </a:lnTo>
                  <a:lnTo>
                    <a:pt x="1132" y="1106"/>
                  </a:lnTo>
                  <a:lnTo>
                    <a:pt x="1133" y="1105"/>
                  </a:lnTo>
                  <a:lnTo>
                    <a:pt x="1135" y="1105"/>
                  </a:lnTo>
                  <a:lnTo>
                    <a:pt x="1138" y="1108"/>
                  </a:lnTo>
                  <a:lnTo>
                    <a:pt x="1141" y="1112"/>
                  </a:lnTo>
                  <a:lnTo>
                    <a:pt x="1142" y="1117"/>
                  </a:lnTo>
                  <a:lnTo>
                    <a:pt x="1147" y="1114"/>
                  </a:lnTo>
                  <a:lnTo>
                    <a:pt x="1152" y="1112"/>
                  </a:lnTo>
                  <a:lnTo>
                    <a:pt x="1158" y="1110"/>
                  </a:lnTo>
                  <a:lnTo>
                    <a:pt x="1164" y="1108"/>
                  </a:lnTo>
                  <a:lnTo>
                    <a:pt x="1170" y="1109"/>
                  </a:lnTo>
                  <a:lnTo>
                    <a:pt x="1175" y="1111"/>
                  </a:lnTo>
                  <a:lnTo>
                    <a:pt x="1179" y="1115"/>
                  </a:lnTo>
                  <a:lnTo>
                    <a:pt x="1179" y="1118"/>
                  </a:lnTo>
                  <a:lnTo>
                    <a:pt x="1175" y="1127"/>
                  </a:lnTo>
                  <a:lnTo>
                    <a:pt x="1174" y="1130"/>
                  </a:lnTo>
                  <a:lnTo>
                    <a:pt x="1175" y="1131"/>
                  </a:lnTo>
                  <a:lnTo>
                    <a:pt x="1179" y="1132"/>
                  </a:lnTo>
                  <a:lnTo>
                    <a:pt x="1182" y="1130"/>
                  </a:lnTo>
                  <a:lnTo>
                    <a:pt x="1187" y="1127"/>
                  </a:lnTo>
                  <a:lnTo>
                    <a:pt x="1190" y="1124"/>
                  </a:lnTo>
                  <a:lnTo>
                    <a:pt x="1194" y="1123"/>
                  </a:lnTo>
                  <a:lnTo>
                    <a:pt x="1195" y="1124"/>
                  </a:lnTo>
                  <a:lnTo>
                    <a:pt x="1195" y="1126"/>
                  </a:lnTo>
                  <a:lnTo>
                    <a:pt x="1194" y="1129"/>
                  </a:lnTo>
                  <a:lnTo>
                    <a:pt x="1193" y="1131"/>
                  </a:lnTo>
                  <a:lnTo>
                    <a:pt x="1192" y="1133"/>
                  </a:lnTo>
                  <a:lnTo>
                    <a:pt x="1193" y="1133"/>
                  </a:lnTo>
                  <a:lnTo>
                    <a:pt x="1198" y="1131"/>
                  </a:lnTo>
                  <a:lnTo>
                    <a:pt x="1203" y="1128"/>
                  </a:lnTo>
                  <a:lnTo>
                    <a:pt x="1206" y="1124"/>
                  </a:lnTo>
                  <a:lnTo>
                    <a:pt x="1211" y="1119"/>
                  </a:lnTo>
                  <a:lnTo>
                    <a:pt x="1211" y="1116"/>
                  </a:lnTo>
                  <a:lnTo>
                    <a:pt x="1211" y="1115"/>
                  </a:lnTo>
                  <a:lnTo>
                    <a:pt x="1216" y="1112"/>
                  </a:lnTo>
                  <a:lnTo>
                    <a:pt x="1218" y="1110"/>
                  </a:lnTo>
                  <a:lnTo>
                    <a:pt x="1220" y="1109"/>
                  </a:lnTo>
                  <a:lnTo>
                    <a:pt x="1220" y="1110"/>
                  </a:lnTo>
                  <a:lnTo>
                    <a:pt x="1220" y="1111"/>
                  </a:lnTo>
                  <a:lnTo>
                    <a:pt x="1220" y="1112"/>
                  </a:lnTo>
                  <a:lnTo>
                    <a:pt x="1220" y="1115"/>
                  </a:lnTo>
                  <a:lnTo>
                    <a:pt x="1220" y="1115"/>
                  </a:lnTo>
                  <a:lnTo>
                    <a:pt x="1222" y="1115"/>
                  </a:lnTo>
                  <a:lnTo>
                    <a:pt x="1225" y="1114"/>
                  </a:lnTo>
                  <a:lnTo>
                    <a:pt x="1231" y="1111"/>
                  </a:lnTo>
                  <a:lnTo>
                    <a:pt x="1232" y="1109"/>
                  </a:lnTo>
                  <a:lnTo>
                    <a:pt x="1233" y="1106"/>
                  </a:lnTo>
                  <a:lnTo>
                    <a:pt x="1233" y="1104"/>
                  </a:lnTo>
                  <a:lnTo>
                    <a:pt x="1235" y="1102"/>
                  </a:lnTo>
                  <a:lnTo>
                    <a:pt x="1239" y="1099"/>
                  </a:lnTo>
                  <a:lnTo>
                    <a:pt x="1243" y="1098"/>
                  </a:lnTo>
                  <a:lnTo>
                    <a:pt x="1245" y="1099"/>
                  </a:lnTo>
                  <a:lnTo>
                    <a:pt x="1248" y="1101"/>
                  </a:lnTo>
                  <a:lnTo>
                    <a:pt x="1250" y="1103"/>
                  </a:lnTo>
                  <a:lnTo>
                    <a:pt x="1253" y="1106"/>
                  </a:lnTo>
                  <a:lnTo>
                    <a:pt x="1257" y="1108"/>
                  </a:lnTo>
                  <a:lnTo>
                    <a:pt x="1258" y="1108"/>
                  </a:lnTo>
                  <a:lnTo>
                    <a:pt x="1258" y="1108"/>
                  </a:lnTo>
                  <a:lnTo>
                    <a:pt x="1258" y="1105"/>
                  </a:lnTo>
                  <a:lnTo>
                    <a:pt x="1259" y="1104"/>
                  </a:lnTo>
                  <a:lnTo>
                    <a:pt x="1263" y="1113"/>
                  </a:lnTo>
                  <a:lnTo>
                    <a:pt x="1271" y="1131"/>
                  </a:lnTo>
                  <a:lnTo>
                    <a:pt x="1271" y="1135"/>
                  </a:lnTo>
                  <a:lnTo>
                    <a:pt x="1269" y="1139"/>
                  </a:lnTo>
                  <a:lnTo>
                    <a:pt x="1266" y="1143"/>
                  </a:lnTo>
                  <a:lnTo>
                    <a:pt x="1262" y="1147"/>
                  </a:lnTo>
                  <a:lnTo>
                    <a:pt x="1256" y="1156"/>
                  </a:lnTo>
                  <a:lnTo>
                    <a:pt x="1252" y="1160"/>
                  </a:lnTo>
                  <a:lnTo>
                    <a:pt x="1249" y="1167"/>
                  </a:lnTo>
                  <a:lnTo>
                    <a:pt x="1246" y="1174"/>
                  </a:lnTo>
                  <a:lnTo>
                    <a:pt x="1243" y="1181"/>
                  </a:lnTo>
                  <a:lnTo>
                    <a:pt x="1239" y="1184"/>
                  </a:lnTo>
                  <a:lnTo>
                    <a:pt x="1236" y="1187"/>
                  </a:lnTo>
                  <a:lnTo>
                    <a:pt x="1233" y="1191"/>
                  </a:lnTo>
                  <a:lnTo>
                    <a:pt x="1232" y="1193"/>
                  </a:lnTo>
                  <a:lnTo>
                    <a:pt x="1234" y="1192"/>
                  </a:lnTo>
                  <a:lnTo>
                    <a:pt x="1235" y="1191"/>
                  </a:lnTo>
                  <a:lnTo>
                    <a:pt x="1237" y="1189"/>
                  </a:lnTo>
                  <a:lnTo>
                    <a:pt x="1240" y="1185"/>
                  </a:lnTo>
                  <a:lnTo>
                    <a:pt x="1244" y="1182"/>
                  </a:lnTo>
                  <a:lnTo>
                    <a:pt x="1244" y="1181"/>
                  </a:lnTo>
                  <a:lnTo>
                    <a:pt x="1244" y="1180"/>
                  </a:lnTo>
                  <a:lnTo>
                    <a:pt x="1245" y="1179"/>
                  </a:lnTo>
                  <a:lnTo>
                    <a:pt x="1245" y="1177"/>
                  </a:lnTo>
                  <a:lnTo>
                    <a:pt x="1246" y="1174"/>
                  </a:lnTo>
                  <a:lnTo>
                    <a:pt x="1248" y="1172"/>
                  </a:lnTo>
                  <a:lnTo>
                    <a:pt x="1249" y="1169"/>
                  </a:lnTo>
                  <a:lnTo>
                    <a:pt x="1250" y="1166"/>
                  </a:lnTo>
                  <a:lnTo>
                    <a:pt x="1253" y="1165"/>
                  </a:lnTo>
                  <a:lnTo>
                    <a:pt x="1249" y="1173"/>
                  </a:lnTo>
                  <a:lnTo>
                    <a:pt x="1251" y="1170"/>
                  </a:lnTo>
                  <a:lnTo>
                    <a:pt x="1253" y="1167"/>
                  </a:lnTo>
                  <a:lnTo>
                    <a:pt x="1255" y="1166"/>
                  </a:lnTo>
                  <a:lnTo>
                    <a:pt x="1256" y="1166"/>
                  </a:lnTo>
                  <a:lnTo>
                    <a:pt x="1257" y="1163"/>
                  </a:lnTo>
                  <a:lnTo>
                    <a:pt x="1258" y="1158"/>
                  </a:lnTo>
                  <a:lnTo>
                    <a:pt x="1260" y="1155"/>
                  </a:lnTo>
                  <a:lnTo>
                    <a:pt x="1263" y="1152"/>
                  </a:lnTo>
                  <a:lnTo>
                    <a:pt x="1266" y="1149"/>
                  </a:lnTo>
                  <a:lnTo>
                    <a:pt x="1275" y="1142"/>
                  </a:lnTo>
                  <a:lnTo>
                    <a:pt x="1278" y="1139"/>
                  </a:lnTo>
                  <a:lnTo>
                    <a:pt x="1281" y="1137"/>
                  </a:lnTo>
                  <a:lnTo>
                    <a:pt x="1282" y="1137"/>
                  </a:lnTo>
                  <a:lnTo>
                    <a:pt x="1281" y="1138"/>
                  </a:lnTo>
                  <a:lnTo>
                    <a:pt x="1279" y="1141"/>
                  </a:lnTo>
                  <a:lnTo>
                    <a:pt x="1277" y="1146"/>
                  </a:lnTo>
                  <a:lnTo>
                    <a:pt x="1271" y="1157"/>
                  </a:lnTo>
                  <a:lnTo>
                    <a:pt x="1267" y="1163"/>
                  </a:lnTo>
                  <a:lnTo>
                    <a:pt x="1267" y="1165"/>
                  </a:lnTo>
                  <a:lnTo>
                    <a:pt x="1266" y="1169"/>
                  </a:lnTo>
                  <a:lnTo>
                    <a:pt x="1264" y="1173"/>
                  </a:lnTo>
                  <a:lnTo>
                    <a:pt x="1262" y="1178"/>
                  </a:lnTo>
                  <a:lnTo>
                    <a:pt x="1262" y="1178"/>
                  </a:lnTo>
                  <a:lnTo>
                    <a:pt x="1263" y="1177"/>
                  </a:lnTo>
                  <a:lnTo>
                    <a:pt x="1263" y="1176"/>
                  </a:lnTo>
                  <a:lnTo>
                    <a:pt x="1264" y="1175"/>
                  </a:lnTo>
                  <a:lnTo>
                    <a:pt x="1264" y="1174"/>
                  </a:lnTo>
                  <a:lnTo>
                    <a:pt x="1265" y="1173"/>
                  </a:lnTo>
                  <a:lnTo>
                    <a:pt x="1272" y="1160"/>
                  </a:lnTo>
                  <a:lnTo>
                    <a:pt x="1274" y="1158"/>
                  </a:lnTo>
                  <a:lnTo>
                    <a:pt x="1275" y="1157"/>
                  </a:lnTo>
                  <a:lnTo>
                    <a:pt x="1276" y="1156"/>
                  </a:lnTo>
                  <a:lnTo>
                    <a:pt x="1278" y="1154"/>
                  </a:lnTo>
                  <a:lnTo>
                    <a:pt x="1278" y="1150"/>
                  </a:lnTo>
                  <a:lnTo>
                    <a:pt x="1280" y="1145"/>
                  </a:lnTo>
                  <a:lnTo>
                    <a:pt x="1284" y="1139"/>
                  </a:lnTo>
                  <a:lnTo>
                    <a:pt x="1285" y="1138"/>
                  </a:lnTo>
                  <a:lnTo>
                    <a:pt x="1290" y="1135"/>
                  </a:lnTo>
                  <a:lnTo>
                    <a:pt x="1296" y="1128"/>
                  </a:lnTo>
                  <a:lnTo>
                    <a:pt x="1299" y="1126"/>
                  </a:lnTo>
                  <a:lnTo>
                    <a:pt x="1302" y="1124"/>
                  </a:lnTo>
                  <a:lnTo>
                    <a:pt x="1306" y="1123"/>
                  </a:lnTo>
                  <a:lnTo>
                    <a:pt x="1312" y="1120"/>
                  </a:lnTo>
                  <a:lnTo>
                    <a:pt x="1312" y="1123"/>
                  </a:lnTo>
                  <a:lnTo>
                    <a:pt x="1311" y="1123"/>
                  </a:lnTo>
                  <a:lnTo>
                    <a:pt x="1309" y="1129"/>
                  </a:lnTo>
                  <a:lnTo>
                    <a:pt x="1307" y="1135"/>
                  </a:lnTo>
                  <a:lnTo>
                    <a:pt x="1305" y="1141"/>
                  </a:lnTo>
                  <a:lnTo>
                    <a:pt x="1305" y="1142"/>
                  </a:lnTo>
                  <a:lnTo>
                    <a:pt x="1308" y="1137"/>
                  </a:lnTo>
                  <a:lnTo>
                    <a:pt x="1309" y="1134"/>
                  </a:lnTo>
                  <a:lnTo>
                    <a:pt x="1311" y="1129"/>
                  </a:lnTo>
                  <a:lnTo>
                    <a:pt x="1312" y="1127"/>
                  </a:lnTo>
                  <a:lnTo>
                    <a:pt x="1313" y="1124"/>
                  </a:lnTo>
                  <a:lnTo>
                    <a:pt x="1321" y="1115"/>
                  </a:lnTo>
                  <a:lnTo>
                    <a:pt x="1323" y="1114"/>
                  </a:lnTo>
                  <a:lnTo>
                    <a:pt x="1324" y="1114"/>
                  </a:lnTo>
                  <a:lnTo>
                    <a:pt x="1325" y="1113"/>
                  </a:lnTo>
                  <a:lnTo>
                    <a:pt x="1327" y="1112"/>
                  </a:lnTo>
                  <a:lnTo>
                    <a:pt x="1333" y="1105"/>
                  </a:lnTo>
                  <a:lnTo>
                    <a:pt x="1338" y="1098"/>
                  </a:lnTo>
                  <a:lnTo>
                    <a:pt x="1343" y="1091"/>
                  </a:lnTo>
                  <a:lnTo>
                    <a:pt x="1345" y="1089"/>
                  </a:lnTo>
                  <a:lnTo>
                    <a:pt x="1349" y="1087"/>
                  </a:lnTo>
                  <a:lnTo>
                    <a:pt x="1350" y="1086"/>
                  </a:lnTo>
                  <a:lnTo>
                    <a:pt x="1352" y="1084"/>
                  </a:lnTo>
                  <a:lnTo>
                    <a:pt x="1354" y="1080"/>
                  </a:lnTo>
                  <a:lnTo>
                    <a:pt x="1357" y="1077"/>
                  </a:lnTo>
                  <a:lnTo>
                    <a:pt x="1359" y="1075"/>
                  </a:lnTo>
                  <a:lnTo>
                    <a:pt x="1362" y="1074"/>
                  </a:lnTo>
                  <a:lnTo>
                    <a:pt x="1363" y="1076"/>
                  </a:lnTo>
                  <a:lnTo>
                    <a:pt x="1363" y="1078"/>
                  </a:lnTo>
                  <a:lnTo>
                    <a:pt x="1362" y="1081"/>
                  </a:lnTo>
                  <a:lnTo>
                    <a:pt x="1360" y="1084"/>
                  </a:lnTo>
                  <a:lnTo>
                    <a:pt x="1358" y="1086"/>
                  </a:lnTo>
                  <a:lnTo>
                    <a:pt x="1357" y="1089"/>
                  </a:lnTo>
                  <a:lnTo>
                    <a:pt x="1354" y="1097"/>
                  </a:lnTo>
                  <a:lnTo>
                    <a:pt x="1350" y="1105"/>
                  </a:lnTo>
                  <a:lnTo>
                    <a:pt x="1337" y="1132"/>
                  </a:lnTo>
                  <a:lnTo>
                    <a:pt x="1322" y="1158"/>
                  </a:lnTo>
                  <a:lnTo>
                    <a:pt x="1306" y="1184"/>
                  </a:lnTo>
                  <a:lnTo>
                    <a:pt x="1290" y="1209"/>
                  </a:lnTo>
                  <a:lnTo>
                    <a:pt x="1293" y="1208"/>
                  </a:lnTo>
                  <a:lnTo>
                    <a:pt x="1266" y="1247"/>
                  </a:lnTo>
                  <a:lnTo>
                    <a:pt x="1237" y="1283"/>
                  </a:lnTo>
                  <a:lnTo>
                    <a:pt x="1206" y="1319"/>
                  </a:lnTo>
                  <a:lnTo>
                    <a:pt x="1173" y="1352"/>
                  </a:lnTo>
                  <a:lnTo>
                    <a:pt x="1138" y="1384"/>
                  </a:lnTo>
                  <a:lnTo>
                    <a:pt x="1102" y="1414"/>
                  </a:lnTo>
                  <a:lnTo>
                    <a:pt x="1064" y="1442"/>
                  </a:lnTo>
                  <a:lnTo>
                    <a:pt x="1024" y="1468"/>
                  </a:lnTo>
                  <a:lnTo>
                    <a:pt x="983" y="1491"/>
                  </a:lnTo>
                  <a:lnTo>
                    <a:pt x="941" y="1513"/>
                  </a:lnTo>
                  <a:lnTo>
                    <a:pt x="898" y="1532"/>
                  </a:lnTo>
                  <a:lnTo>
                    <a:pt x="853" y="1549"/>
                  </a:lnTo>
                  <a:lnTo>
                    <a:pt x="853" y="1547"/>
                  </a:lnTo>
                  <a:lnTo>
                    <a:pt x="862" y="1544"/>
                  </a:lnTo>
                  <a:lnTo>
                    <a:pt x="872" y="1540"/>
                  </a:lnTo>
                  <a:lnTo>
                    <a:pt x="882" y="1535"/>
                  </a:lnTo>
                  <a:lnTo>
                    <a:pt x="892" y="1528"/>
                  </a:lnTo>
                  <a:lnTo>
                    <a:pt x="902" y="1522"/>
                  </a:lnTo>
                  <a:lnTo>
                    <a:pt x="910" y="1515"/>
                  </a:lnTo>
                  <a:lnTo>
                    <a:pt x="916" y="1509"/>
                  </a:lnTo>
                  <a:lnTo>
                    <a:pt x="916" y="1509"/>
                  </a:lnTo>
                  <a:lnTo>
                    <a:pt x="916" y="1509"/>
                  </a:lnTo>
                  <a:lnTo>
                    <a:pt x="915" y="1509"/>
                  </a:lnTo>
                  <a:lnTo>
                    <a:pt x="914" y="1510"/>
                  </a:lnTo>
                  <a:lnTo>
                    <a:pt x="914" y="1510"/>
                  </a:lnTo>
                  <a:lnTo>
                    <a:pt x="916" y="1508"/>
                  </a:lnTo>
                  <a:lnTo>
                    <a:pt x="919" y="1505"/>
                  </a:lnTo>
                  <a:lnTo>
                    <a:pt x="923" y="1501"/>
                  </a:lnTo>
                  <a:lnTo>
                    <a:pt x="929" y="1497"/>
                  </a:lnTo>
                  <a:lnTo>
                    <a:pt x="933" y="1492"/>
                  </a:lnTo>
                  <a:lnTo>
                    <a:pt x="936" y="1487"/>
                  </a:lnTo>
                  <a:lnTo>
                    <a:pt x="938" y="1483"/>
                  </a:lnTo>
                  <a:lnTo>
                    <a:pt x="938" y="1478"/>
                  </a:lnTo>
                  <a:lnTo>
                    <a:pt x="937" y="1477"/>
                  </a:lnTo>
                  <a:lnTo>
                    <a:pt x="935" y="1477"/>
                  </a:lnTo>
                  <a:lnTo>
                    <a:pt x="930" y="1479"/>
                  </a:lnTo>
                  <a:lnTo>
                    <a:pt x="927" y="1480"/>
                  </a:lnTo>
                  <a:lnTo>
                    <a:pt x="902" y="1481"/>
                  </a:lnTo>
                  <a:lnTo>
                    <a:pt x="877" y="1481"/>
                  </a:lnTo>
                  <a:lnTo>
                    <a:pt x="868" y="1481"/>
                  </a:lnTo>
                  <a:lnTo>
                    <a:pt x="862" y="1480"/>
                  </a:lnTo>
                  <a:lnTo>
                    <a:pt x="859" y="1480"/>
                  </a:lnTo>
                  <a:lnTo>
                    <a:pt x="858" y="1479"/>
                  </a:lnTo>
                  <a:lnTo>
                    <a:pt x="859" y="1478"/>
                  </a:lnTo>
                  <a:lnTo>
                    <a:pt x="860" y="1478"/>
                  </a:lnTo>
                  <a:lnTo>
                    <a:pt x="862" y="1477"/>
                  </a:lnTo>
                  <a:lnTo>
                    <a:pt x="865" y="1476"/>
                  </a:lnTo>
                  <a:lnTo>
                    <a:pt x="866" y="1474"/>
                  </a:lnTo>
                  <a:lnTo>
                    <a:pt x="867" y="1472"/>
                  </a:lnTo>
                  <a:lnTo>
                    <a:pt x="866" y="1470"/>
                  </a:lnTo>
                  <a:lnTo>
                    <a:pt x="863" y="1467"/>
                  </a:lnTo>
                  <a:lnTo>
                    <a:pt x="860" y="1465"/>
                  </a:lnTo>
                  <a:lnTo>
                    <a:pt x="855" y="1463"/>
                  </a:lnTo>
                  <a:lnTo>
                    <a:pt x="851" y="1461"/>
                  </a:lnTo>
                  <a:lnTo>
                    <a:pt x="848" y="1458"/>
                  </a:lnTo>
                  <a:lnTo>
                    <a:pt x="848" y="1457"/>
                  </a:lnTo>
                  <a:lnTo>
                    <a:pt x="849" y="1456"/>
                  </a:lnTo>
                  <a:lnTo>
                    <a:pt x="849" y="1455"/>
                  </a:lnTo>
                  <a:lnTo>
                    <a:pt x="843" y="1445"/>
                  </a:lnTo>
                  <a:lnTo>
                    <a:pt x="835" y="1436"/>
                  </a:lnTo>
                  <a:lnTo>
                    <a:pt x="830" y="1433"/>
                  </a:lnTo>
                  <a:lnTo>
                    <a:pt x="825" y="1431"/>
                  </a:lnTo>
                  <a:lnTo>
                    <a:pt x="821" y="1427"/>
                  </a:lnTo>
                  <a:lnTo>
                    <a:pt x="817" y="1422"/>
                  </a:lnTo>
                  <a:lnTo>
                    <a:pt x="815" y="1421"/>
                  </a:lnTo>
                  <a:lnTo>
                    <a:pt x="807" y="1421"/>
                  </a:lnTo>
                  <a:lnTo>
                    <a:pt x="804" y="1420"/>
                  </a:lnTo>
                  <a:lnTo>
                    <a:pt x="804" y="1420"/>
                  </a:lnTo>
                  <a:lnTo>
                    <a:pt x="803" y="1419"/>
                  </a:lnTo>
                  <a:lnTo>
                    <a:pt x="804" y="1418"/>
                  </a:lnTo>
                  <a:lnTo>
                    <a:pt x="804" y="1414"/>
                  </a:lnTo>
                  <a:lnTo>
                    <a:pt x="802" y="1412"/>
                  </a:lnTo>
                  <a:lnTo>
                    <a:pt x="800" y="1411"/>
                  </a:lnTo>
                  <a:lnTo>
                    <a:pt x="797" y="1409"/>
                  </a:lnTo>
                  <a:lnTo>
                    <a:pt x="796" y="1407"/>
                  </a:lnTo>
                  <a:lnTo>
                    <a:pt x="796" y="1404"/>
                  </a:lnTo>
                  <a:lnTo>
                    <a:pt x="798" y="1400"/>
                  </a:lnTo>
                  <a:lnTo>
                    <a:pt x="803" y="1395"/>
                  </a:lnTo>
                  <a:lnTo>
                    <a:pt x="808" y="1391"/>
                  </a:lnTo>
                  <a:lnTo>
                    <a:pt x="812" y="1388"/>
                  </a:lnTo>
                  <a:lnTo>
                    <a:pt x="816" y="1386"/>
                  </a:lnTo>
                  <a:lnTo>
                    <a:pt x="822" y="1384"/>
                  </a:lnTo>
                  <a:lnTo>
                    <a:pt x="823" y="1382"/>
                  </a:lnTo>
                  <a:lnTo>
                    <a:pt x="825" y="1378"/>
                  </a:lnTo>
                  <a:lnTo>
                    <a:pt x="827" y="1373"/>
                  </a:lnTo>
                  <a:lnTo>
                    <a:pt x="828" y="1367"/>
                  </a:lnTo>
                  <a:lnTo>
                    <a:pt x="827" y="1368"/>
                  </a:lnTo>
                  <a:lnTo>
                    <a:pt x="827" y="1369"/>
                  </a:lnTo>
                  <a:lnTo>
                    <a:pt x="826" y="1371"/>
                  </a:lnTo>
                  <a:lnTo>
                    <a:pt x="825" y="1372"/>
                  </a:lnTo>
                  <a:lnTo>
                    <a:pt x="823" y="1372"/>
                  </a:lnTo>
                  <a:lnTo>
                    <a:pt x="820" y="1373"/>
                  </a:lnTo>
                  <a:lnTo>
                    <a:pt x="816" y="1375"/>
                  </a:lnTo>
                  <a:lnTo>
                    <a:pt x="813" y="1376"/>
                  </a:lnTo>
                  <a:lnTo>
                    <a:pt x="810" y="1376"/>
                  </a:lnTo>
                  <a:lnTo>
                    <a:pt x="807" y="1375"/>
                  </a:lnTo>
                  <a:lnTo>
                    <a:pt x="805" y="1372"/>
                  </a:lnTo>
                  <a:lnTo>
                    <a:pt x="805" y="1367"/>
                  </a:lnTo>
                  <a:lnTo>
                    <a:pt x="806" y="1363"/>
                  </a:lnTo>
                  <a:lnTo>
                    <a:pt x="808" y="1359"/>
                  </a:lnTo>
                  <a:lnTo>
                    <a:pt x="811" y="1357"/>
                  </a:lnTo>
                  <a:lnTo>
                    <a:pt x="815" y="1356"/>
                  </a:lnTo>
                  <a:lnTo>
                    <a:pt x="818" y="1354"/>
                  </a:lnTo>
                  <a:lnTo>
                    <a:pt x="821" y="1352"/>
                  </a:lnTo>
                  <a:lnTo>
                    <a:pt x="821" y="1351"/>
                  </a:lnTo>
                  <a:lnTo>
                    <a:pt x="820" y="1351"/>
                  </a:lnTo>
                  <a:lnTo>
                    <a:pt x="819" y="1351"/>
                  </a:lnTo>
                  <a:lnTo>
                    <a:pt x="818" y="1351"/>
                  </a:lnTo>
                  <a:lnTo>
                    <a:pt x="817" y="1350"/>
                  </a:lnTo>
                  <a:lnTo>
                    <a:pt x="817" y="1350"/>
                  </a:lnTo>
                  <a:lnTo>
                    <a:pt x="817" y="1349"/>
                  </a:lnTo>
                  <a:lnTo>
                    <a:pt x="818" y="1347"/>
                  </a:lnTo>
                  <a:lnTo>
                    <a:pt x="821" y="1346"/>
                  </a:lnTo>
                  <a:lnTo>
                    <a:pt x="823" y="1345"/>
                  </a:lnTo>
                  <a:lnTo>
                    <a:pt x="825" y="1343"/>
                  </a:lnTo>
                  <a:lnTo>
                    <a:pt x="826" y="1339"/>
                  </a:lnTo>
                  <a:lnTo>
                    <a:pt x="825" y="1336"/>
                  </a:lnTo>
                  <a:lnTo>
                    <a:pt x="826" y="1332"/>
                  </a:lnTo>
                  <a:lnTo>
                    <a:pt x="829" y="1331"/>
                  </a:lnTo>
                  <a:lnTo>
                    <a:pt x="833" y="1329"/>
                  </a:lnTo>
                  <a:lnTo>
                    <a:pt x="838" y="1327"/>
                  </a:lnTo>
                  <a:lnTo>
                    <a:pt x="846" y="1324"/>
                  </a:lnTo>
                  <a:lnTo>
                    <a:pt x="848" y="1322"/>
                  </a:lnTo>
                  <a:lnTo>
                    <a:pt x="849" y="1321"/>
                  </a:lnTo>
                  <a:lnTo>
                    <a:pt x="849" y="1320"/>
                  </a:lnTo>
                  <a:lnTo>
                    <a:pt x="848" y="1319"/>
                  </a:lnTo>
                  <a:lnTo>
                    <a:pt x="847" y="1319"/>
                  </a:lnTo>
                  <a:lnTo>
                    <a:pt x="846" y="1318"/>
                  </a:lnTo>
                  <a:lnTo>
                    <a:pt x="845" y="1318"/>
                  </a:lnTo>
                  <a:lnTo>
                    <a:pt x="845" y="1318"/>
                  </a:lnTo>
                  <a:lnTo>
                    <a:pt x="853" y="1311"/>
                  </a:lnTo>
                  <a:lnTo>
                    <a:pt x="862" y="1306"/>
                  </a:lnTo>
                  <a:lnTo>
                    <a:pt x="869" y="1299"/>
                  </a:lnTo>
                  <a:lnTo>
                    <a:pt x="870" y="1298"/>
                  </a:lnTo>
                  <a:lnTo>
                    <a:pt x="871" y="1297"/>
                  </a:lnTo>
                  <a:lnTo>
                    <a:pt x="871" y="1294"/>
                  </a:lnTo>
                  <a:lnTo>
                    <a:pt x="871" y="1293"/>
                  </a:lnTo>
                  <a:lnTo>
                    <a:pt x="873" y="1291"/>
                  </a:lnTo>
                  <a:lnTo>
                    <a:pt x="874" y="1290"/>
                  </a:lnTo>
                  <a:lnTo>
                    <a:pt x="878" y="1285"/>
                  </a:lnTo>
                  <a:lnTo>
                    <a:pt x="880" y="1283"/>
                  </a:lnTo>
                  <a:lnTo>
                    <a:pt x="882" y="1281"/>
                  </a:lnTo>
                  <a:lnTo>
                    <a:pt x="883" y="1278"/>
                  </a:lnTo>
                  <a:lnTo>
                    <a:pt x="883" y="1277"/>
                  </a:lnTo>
                  <a:lnTo>
                    <a:pt x="882" y="1277"/>
                  </a:lnTo>
                  <a:lnTo>
                    <a:pt x="880" y="1278"/>
                  </a:lnTo>
                  <a:lnTo>
                    <a:pt x="879" y="1278"/>
                  </a:lnTo>
                  <a:lnTo>
                    <a:pt x="878" y="1279"/>
                  </a:lnTo>
                  <a:lnTo>
                    <a:pt x="877" y="1279"/>
                  </a:lnTo>
                  <a:lnTo>
                    <a:pt x="877" y="1278"/>
                  </a:lnTo>
                  <a:lnTo>
                    <a:pt x="875" y="1271"/>
                  </a:lnTo>
                  <a:lnTo>
                    <a:pt x="876" y="1264"/>
                  </a:lnTo>
                  <a:lnTo>
                    <a:pt x="875" y="1257"/>
                  </a:lnTo>
                  <a:lnTo>
                    <a:pt x="874" y="1249"/>
                  </a:lnTo>
                  <a:lnTo>
                    <a:pt x="873" y="1240"/>
                  </a:lnTo>
                  <a:lnTo>
                    <a:pt x="870" y="1232"/>
                  </a:lnTo>
                  <a:lnTo>
                    <a:pt x="868" y="1229"/>
                  </a:lnTo>
                  <a:lnTo>
                    <a:pt x="865" y="1227"/>
                  </a:lnTo>
                  <a:lnTo>
                    <a:pt x="862" y="1225"/>
                  </a:lnTo>
                  <a:lnTo>
                    <a:pt x="860" y="1221"/>
                  </a:lnTo>
                  <a:lnTo>
                    <a:pt x="860" y="1220"/>
                  </a:lnTo>
                  <a:lnTo>
                    <a:pt x="858" y="1220"/>
                  </a:lnTo>
                  <a:lnTo>
                    <a:pt x="858" y="1220"/>
                  </a:lnTo>
                  <a:lnTo>
                    <a:pt x="859" y="1219"/>
                  </a:lnTo>
                  <a:lnTo>
                    <a:pt x="859" y="1218"/>
                  </a:lnTo>
                  <a:lnTo>
                    <a:pt x="859" y="1217"/>
                  </a:lnTo>
                  <a:lnTo>
                    <a:pt x="859" y="1216"/>
                  </a:lnTo>
                  <a:lnTo>
                    <a:pt x="858" y="1215"/>
                  </a:lnTo>
                  <a:lnTo>
                    <a:pt x="858" y="1215"/>
                  </a:lnTo>
                  <a:lnTo>
                    <a:pt x="858" y="1215"/>
                  </a:lnTo>
                  <a:lnTo>
                    <a:pt x="858" y="1214"/>
                  </a:lnTo>
                  <a:lnTo>
                    <a:pt x="858" y="1214"/>
                  </a:lnTo>
                  <a:lnTo>
                    <a:pt x="859" y="1213"/>
                  </a:lnTo>
                  <a:lnTo>
                    <a:pt x="859" y="1213"/>
                  </a:lnTo>
                  <a:lnTo>
                    <a:pt x="855" y="1211"/>
                  </a:lnTo>
                  <a:lnTo>
                    <a:pt x="852" y="1210"/>
                  </a:lnTo>
                  <a:lnTo>
                    <a:pt x="849" y="1209"/>
                  </a:lnTo>
                  <a:lnTo>
                    <a:pt x="844" y="1210"/>
                  </a:lnTo>
                  <a:lnTo>
                    <a:pt x="839" y="1212"/>
                  </a:lnTo>
                  <a:lnTo>
                    <a:pt x="834" y="1216"/>
                  </a:lnTo>
                  <a:lnTo>
                    <a:pt x="829" y="1220"/>
                  </a:lnTo>
                  <a:lnTo>
                    <a:pt x="825" y="1224"/>
                  </a:lnTo>
                  <a:lnTo>
                    <a:pt x="823" y="1226"/>
                  </a:lnTo>
                  <a:lnTo>
                    <a:pt x="822" y="1230"/>
                  </a:lnTo>
                  <a:lnTo>
                    <a:pt x="823" y="1234"/>
                  </a:lnTo>
                  <a:lnTo>
                    <a:pt x="824" y="1238"/>
                  </a:lnTo>
                  <a:lnTo>
                    <a:pt x="823" y="1241"/>
                  </a:lnTo>
                  <a:lnTo>
                    <a:pt x="821" y="1243"/>
                  </a:lnTo>
                  <a:lnTo>
                    <a:pt x="817" y="1244"/>
                  </a:lnTo>
                  <a:lnTo>
                    <a:pt x="814" y="1243"/>
                  </a:lnTo>
                  <a:lnTo>
                    <a:pt x="813" y="1241"/>
                  </a:lnTo>
                  <a:lnTo>
                    <a:pt x="813" y="1239"/>
                  </a:lnTo>
                  <a:lnTo>
                    <a:pt x="814" y="1237"/>
                  </a:lnTo>
                  <a:lnTo>
                    <a:pt x="813" y="1235"/>
                  </a:lnTo>
                  <a:lnTo>
                    <a:pt x="812" y="1233"/>
                  </a:lnTo>
                  <a:lnTo>
                    <a:pt x="810" y="1233"/>
                  </a:lnTo>
                  <a:lnTo>
                    <a:pt x="807" y="1235"/>
                  </a:lnTo>
                  <a:lnTo>
                    <a:pt x="805" y="1237"/>
                  </a:lnTo>
                  <a:lnTo>
                    <a:pt x="803" y="1238"/>
                  </a:lnTo>
                  <a:lnTo>
                    <a:pt x="800" y="1236"/>
                  </a:lnTo>
                  <a:lnTo>
                    <a:pt x="797" y="1234"/>
                  </a:lnTo>
                  <a:lnTo>
                    <a:pt x="794" y="1231"/>
                  </a:lnTo>
                  <a:lnTo>
                    <a:pt x="791" y="1230"/>
                  </a:lnTo>
                  <a:lnTo>
                    <a:pt x="787" y="1231"/>
                  </a:lnTo>
                  <a:lnTo>
                    <a:pt x="784" y="1234"/>
                  </a:lnTo>
                  <a:lnTo>
                    <a:pt x="780" y="1236"/>
                  </a:lnTo>
                  <a:lnTo>
                    <a:pt x="777" y="1237"/>
                  </a:lnTo>
                  <a:lnTo>
                    <a:pt x="775" y="1235"/>
                  </a:lnTo>
                  <a:lnTo>
                    <a:pt x="774" y="1233"/>
                  </a:lnTo>
                  <a:lnTo>
                    <a:pt x="774" y="1230"/>
                  </a:lnTo>
                  <a:lnTo>
                    <a:pt x="772" y="1228"/>
                  </a:lnTo>
                  <a:lnTo>
                    <a:pt x="769" y="1227"/>
                  </a:lnTo>
                  <a:lnTo>
                    <a:pt x="767" y="1228"/>
                  </a:lnTo>
                  <a:lnTo>
                    <a:pt x="764" y="1229"/>
                  </a:lnTo>
                  <a:lnTo>
                    <a:pt x="762" y="1229"/>
                  </a:lnTo>
                  <a:lnTo>
                    <a:pt x="761" y="1230"/>
                  </a:lnTo>
                  <a:lnTo>
                    <a:pt x="761" y="1228"/>
                  </a:lnTo>
                  <a:lnTo>
                    <a:pt x="762" y="1227"/>
                  </a:lnTo>
                  <a:lnTo>
                    <a:pt x="764" y="1224"/>
                  </a:lnTo>
                  <a:lnTo>
                    <a:pt x="763" y="1223"/>
                  </a:lnTo>
                  <a:lnTo>
                    <a:pt x="760" y="1219"/>
                  </a:lnTo>
                  <a:lnTo>
                    <a:pt x="758" y="1216"/>
                  </a:lnTo>
                  <a:lnTo>
                    <a:pt x="756" y="1215"/>
                  </a:lnTo>
                  <a:lnTo>
                    <a:pt x="754" y="1216"/>
                  </a:lnTo>
                  <a:lnTo>
                    <a:pt x="753" y="1217"/>
                  </a:lnTo>
                  <a:lnTo>
                    <a:pt x="750" y="1219"/>
                  </a:lnTo>
                  <a:lnTo>
                    <a:pt x="748" y="1218"/>
                  </a:lnTo>
                  <a:lnTo>
                    <a:pt x="745" y="1216"/>
                  </a:lnTo>
                  <a:lnTo>
                    <a:pt x="744" y="1216"/>
                  </a:lnTo>
                  <a:lnTo>
                    <a:pt x="744" y="1215"/>
                  </a:lnTo>
                  <a:lnTo>
                    <a:pt x="744" y="1213"/>
                  </a:lnTo>
                  <a:lnTo>
                    <a:pt x="743" y="1212"/>
                  </a:lnTo>
                  <a:lnTo>
                    <a:pt x="743" y="1211"/>
                  </a:lnTo>
                  <a:lnTo>
                    <a:pt x="743" y="1210"/>
                  </a:lnTo>
                  <a:lnTo>
                    <a:pt x="739" y="1209"/>
                  </a:lnTo>
                  <a:lnTo>
                    <a:pt x="735" y="1208"/>
                  </a:lnTo>
                  <a:lnTo>
                    <a:pt x="732" y="1206"/>
                  </a:lnTo>
                  <a:lnTo>
                    <a:pt x="729" y="1202"/>
                  </a:lnTo>
                  <a:lnTo>
                    <a:pt x="726" y="1198"/>
                  </a:lnTo>
                  <a:lnTo>
                    <a:pt x="724" y="1194"/>
                  </a:lnTo>
                  <a:lnTo>
                    <a:pt x="720" y="1191"/>
                  </a:lnTo>
                  <a:lnTo>
                    <a:pt x="717" y="1188"/>
                  </a:lnTo>
                  <a:lnTo>
                    <a:pt x="712" y="1186"/>
                  </a:lnTo>
                  <a:lnTo>
                    <a:pt x="708" y="1184"/>
                  </a:lnTo>
                  <a:lnTo>
                    <a:pt x="707" y="1183"/>
                  </a:lnTo>
                  <a:lnTo>
                    <a:pt x="705" y="1180"/>
                  </a:lnTo>
                  <a:lnTo>
                    <a:pt x="704" y="1179"/>
                  </a:lnTo>
                  <a:lnTo>
                    <a:pt x="703" y="1177"/>
                  </a:lnTo>
                  <a:lnTo>
                    <a:pt x="695" y="1173"/>
                  </a:lnTo>
                  <a:lnTo>
                    <a:pt x="691" y="1172"/>
                  </a:lnTo>
                  <a:lnTo>
                    <a:pt x="687" y="1169"/>
                  </a:lnTo>
                  <a:lnTo>
                    <a:pt x="685" y="1167"/>
                  </a:lnTo>
                  <a:lnTo>
                    <a:pt x="685" y="1166"/>
                  </a:lnTo>
                  <a:lnTo>
                    <a:pt x="686" y="1166"/>
                  </a:lnTo>
                  <a:lnTo>
                    <a:pt x="692" y="1166"/>
                  </a:lnTo>
                  <a:lnTo>
                    <a:pt x="692" y="1165"/>
                  </a:lnTo>
                  <a:lnTo>
                    <a:pt x="690" y="1161"/>
                  </a:lnTo>
                  <a:lnTo>
                    <a:pt x="686" y="1159"/>
                  </a:lnTo>
                  <a:lnTo>
                    <a:pt x="682" y="1158"/>
                  </a:lnTo>
                  <a:lnTo>
                    <a:pt x="681" y="1158"/>
                  </a:lnTo>
                  <a:lnTo>
                    <a:pt x="681" y="1163"/>
                  </a:lnTo>
                  <a:lnTo>
                    <a:pt x="681" y="1163"/>
                  </a:lnTo>
                  <a:lnTo>
                    <a:pt x="675" y="1162"/>
                  </a:lnTo>
                  <a:lnTo>
                    <a:pt x="666" y="1160"/>
                  </a:lnTo>
                  <a:lnTo>
                    <a:pt x="656" y="1158"/>
                  </a:lnTo>
                  <a:lnTo>
                    <a:pt x="645" y="1156"/>
                  </a:lnTo>
                  <a:lnTo>
                    <a:pt x="633" y="1154"/>
                  </a:lnTo>
                  <a:lnTo>
                    <a:pt x="622" y="1151"/>
                  </a:lnTo>
                  <a:lnTo>
                    <a:pt x="611" y="1148"/>
                  </a:lnTo>
                  <a:lnTo>
                    <a:pt x="603" y="1145"/>
                  </a:lnTo>
                  <a:lnTo>
                    <a:pt x="596" y="1142"/>
                  </a:lnTo>
                  <a:lnTo>
                    <a:pt x="592" y="1139"/>
                  </a:lnTo>
                  <a:lnTo>
                    <a:pt x="589" y="1136"/>
                  </a:lnTo>
                  <a:lnTo>
                    <a:pt x="586" y="1131"/>
                  </a:lnTo>
                  <a:lnTo>
                    <a:pt x="583" y="1130"/>
                  </a:lnTo>
                  <a:lnTo>
                    <a:pt x="582" y="1130"/>
                  </a:lnTo>
                  <a:lnTo>
                    <a:pt x="581" y="1130"/>
                  </a:lnTo>
                  <a:lnTo>
                    <a:pt x="578" y="1128"/>
                  </a:lnTo>
                  <a:lnTo>
                    <a:pt x="577" y="1126"/>
                  </a:lnTo>
                  <a:lnTo>
                    <a:pt x="578" y="1126"/>
                  </a:lnTo>
                  <a:lnTo>
                    <a:pt x="578" y="1126"/>
                  </a:lnTo>
                  <a:lnTo>
                    <a:pt x="577" y="1125"/>
                  </a:lnTo>
                  <a:lnTo>
                    <a:pt x="574" y="1123"/>
                  </a:lnTo>
                  <a:lnTo>
                    <a:pt x="570" y="1120"/>
                  </a:lnTo>
                  <a:lnTo>
                    <a:pt x="566" y="1118"/>
                  </a:lnTo>
                  <a:lnTo>
                    <a:pt x="564" y="1117"/>
                  </a:lnTo>
                  <a:lnTo>
                    <a:pt x="563" y="1116"/>
                  </a:lnTo>
                  <a:lnTo>
                    <a:pt x="562" y="1117"/>
                  </a:lnTo>
                  <a:lnTo>
                    <a:pt x="562" y="1117"/>
                  </a:lnTo>
                  <a:lnTo>
                    <a:pt x="560" y="1117"/>
                  </a:lnTo>
                  <a:lnTo>
                    <a:pt x="558" y="1117"/>
                  </a:lnTo>
                  <a:lnTo>
                    <a:pt x="553" y="1115"/>
                  </a:lnTo>
                  <a:lnTo>
                    <a:pt x="547" y="1113"/>
                  </a:lnTo>
                  <a:lnTo>
                    <a:pt x="546" y="1112"/>
                  </a:lnTo>
                  <a:lnTo>
                    <a:pt x="546" y="1111"/>
                  </a:lnTo>
                  <a:lnTo>
                    <a:pt x="546" y="1110"/>
                  </a:lnTo>
                  <a:lnTo>
                    <a:pt x="546" y="1109"/>
                  </a:lnTo>
                  <a:lnTo>
                    <a:pt x="545" y="1109"/>
                  </a:lnTo>
                  <a:lnTo>
                    <a:pt x="545" y="1109"/>
                  </a:lnTo>
                  <a:lnTo>
                    <a:pt x="541" y="1110"/>
                  </a:lnTo>
                  <a:lnTo>
                    <a:pt x="539" y="1112"/>
                  </a:lnTo>
                  <a:lnTo>
                    <a:pt x="536" y="1115"/>
                  </a:lnTo>
                  <a:lnTo>
                    <a:pt x="534" y="1116"/>
                  </a:lnTo>
                  <a:lnTo>
                    <a:pt x="533" y="1117"/>
                  </a:lnTo>
                  <a:lnTo>
                    <a:pt x="530" y="1118"/>
                  </a:lnTo>
                  <a:lnTo>
                    <a:pt x="517" y="1121"/>
                  </a:lnTo>
                  <a:lnTo>
                    <a:pt x="514" y="1122"/>
                  </a:lnTo>
                  <a:lnTo>
                    <a:pt x="513" y="1122"/>
                  </a:lnTo>
                  <a:lnTo>
                    <a:pt x="508" y="1120"/>
                  </a:lnTo>
                  <a:lnTo>
                    <a:pt x="504" y="1118"/>
                  </a:lnTo>
                  <a:lnTo>
                    <a:pt x="499" y="1117"/>
                  </a:lnTo>
                  <a:lnTo>
                    <a:pt x="493" y="1116"/>
                  </a:lnTo>
                  <a:lnTo>
                    <a:pt x="488" y="1115"/>
                  </a:lnTo>
                  <a:lnTo>
                    <a:pt x="486" y="1115"/>
                  </a:lnTo>
                  <a:lnTo>
                    <a:pt x="484" y="1113"/>
                  </a:lnTo>
                  <a:lnTo>
                    <a:pt x="482" y="1112"/>
                  </a:lnTo>
                  <a:lnTo>
                    <a:pt x="481" y="1111"/>
                  </a:lnTo>
                  <a:lnTo>
                    <a:pt x="478" y="1110"/>
                  </a:lnTo>
                  <a:lnTo>
                    <a:pt x="476" y="1109"/>
                  </a:lnTo>
                  <a:lnTo>
                    <a:pt x="473" y="1109"/>
                  </a:lnTo>
                  <a:lnTo>
                    <a:pt x="472" y="1108"/>
                  </a:lnTo>
                  <a:lnTo>
                    <a:pt x="470" y="1105"/>
                  </a:lnTo>
                  <a:lnTo>
                    <a:pt x="469" y="1104"/>
                  </a:lnTo>
                  <a:lnTo>
                    <a:pt x="468" y="1104"/>
                  </a:lnTo>
                  <a:lnTo>
                    <a:pt x="462" y="1102"/>
                  </a:lnTo>
                  <a:lnTo>
                    <a:pt x="456" y="1101"/>
                  </a:lnTo>
                  <a:lnTo>
                    <a:pt x="450" y="1100"/>
                  </a:lnTo>
                  <a:lnTo>
                    <a:pt x="449" y="1099"/>
                  </a:lnTo>
                  <a:lnTo>
                    <a:pt x="449" y="1098"/>
                  </a:lnTo>
                  <a:lnTo>
                    <a:pt x="447" y="1097"/>
                  </a:lnTo>
                  <a:lnTo>
                    <a:pt x="439" y="1094"/>
                  </a:lnTo>
                  <a:lnTo>
                    <a:pt x="432" y="1090"/>
                  </a:lnTo>
                  <a:lnTo>
                    <a:pt x="424" y="1087"/>
                  </a:lnTo>
                  <a:lnTo>
                    <a:pt x="424" y="1087"/>
                  </a:lnTo>
                  <a:lnTo>
                    <a:pt x="424" y="1086"/>
                  </a:lnTo>
                  <a:lnTo>
                    <a:pt x="413" y="1076"/>
                  </a:lnTo>
                  <a:lnTo>
                    <a:pt x="408" y="1073"/>
                  </a:lnTo>
                  <a:lnTo>
                    <a:pt x="403" y="1071"/>
                  </a:lnTo>
                  <a:lnTo>
                    <a:pt x="398" y="1071"/>
                  </a:lnTo>
                  <a:lnTo>
                    <a:pt x="393" y="1070"/>
                  </a:lnTo>
                  <a:lnTo>
                    <a:pt x="387" y="1068"/>
                  </a:lnTo>
                  <a:lnTo>
                    <a:pt x="383" y="1066"/>
                  </a:lnTo>
                  <a:lnTo>
                    <a:pt x="380" y="1064"/>
                  </a:lnTo>
                  <a:lnTo>
                    <a:pt x="379" y="1063"/>
                  </a:lnTo>
                  <a:lnTo>
                    <a:pt x="379" y="1062"/>
                  </a:lnTo>
                  <a:lnTo>
                    <a:pt x="378" y="1061"/>
                  </a:lnTo>
                  <a:lnTo>
                    <a:pt x="377" y="1059"/>
                  </a:lnTo>
                  <a:lnTo>
                    <a:pt x="374" y="1056"/>
                  </a:lnTo>
                  <a:lnTo>
                    <a:pt x="370" y="1051"/>
                  </a:lnTo>
                  <a:lnTo>
                    <a:pt x="368" y="1050"/>
                  </a:lnTo>
                  <a:lnTo>
                    <a:pt x="364" y="1049"/>
                  </a:lnTo>
                  <a:lnTo>
                    <a:pt x="357" y="1045"/>
                  </a:lnTo>
                  <a:lnTo>
                    <a:pt x="351" y="1041"/>
                  </a:lnTo>
                  <a:lnTo>
                    <a:pt x="350" y="1040"/>
                  </a:lnTo>
                  <a:lnTo>
                    <a:pt x="348" y="1036"/>
                  </a:lnTo>
                  <a:lnTo>
                    <a:pt x="346" y="1033"/>
                  </a:lnTo>
                  <a:lnTo>
                    <a:pt x="343" y="1029"/>
                  </a:lnTo>
                  <a:lnTo>
                    <a:pt x="341" y="1025"/>
                  </a:lnTo>
                  <a:lnTo>
                    <a:pt x="339" y="1021"/>
                  </a:lnTo>
                  <a:lnTo>
                    <a:pt x="339" y="1019"/>
                  </a:lnTo>
                  <a:lnTo>
                    <a:pt x="341" y="1018"/>
                  </a:lnTo>
                  <a:lnTo>
                    <a:pt x="346" y="1018"/>
                  </a:lnTo>
                  <a:lnTo>
                    <a:pt x="348" y="1017"/>
                  </a:lnTo>
                  <a:lnTo>
                    <a:pt x="348" y="1016"/>
                  </a:lnTo>
                  <a:lnTo>
                    <a:pt x="345" y="1014"/>
                  </a:lnTo>
                  <a:lnTo>
                    <a:pt x="343" y="1014"/>
                  </a:lnTo>
                  <a:lnTo>
                    <a:pt x="342" y="1013"/>
                  </a:lnTo>
                  <a:lnTo>
                    <a:pt x="342" y="1012"/>
                  </a:lnTo>
                  <a:lnTo>
                    <a:pt x="344" y="1009"/>
                  </a:lnTo>
                  <a:lnTo>
                    <a:pt x="346" y="1006"/>
                  </a:lnTo>
                  <a:lnTo>
                    <a:pt x="349" y="1003"/>
                  </a:lnTo>
                  <a:lnTo>
                    <a:pt x="350" y="1000"/>
                  </a:lnTo>
                  <a:lnTo>
                    <a:pt x="349" y="997"/>
                  </a:lnTo>
                  <a:lnTo>
                    <a:pt x="344" y="992"/>
                  </a:lnTo>
                  <a:lnTo>
                    <a:pt x="341" y="989"/>
                  </a:lnTo>
                  <a:lnTo>
                    <a:pt x="341" y="984"/>
                  </a:lnTo>
                  <a:lnTo>
                    <a:pt x="341" y="978"/>
                  </a:lnTo>
                  <a:lnTo>
                    <a:pt x="339" y="974"/>
                  </a:lnTo>
                  <a:lnTo>
                    <a:pt x="336" y="970"/>
                  </a:lnTo>
                  <a:lnTo>
                    <a:pt x="332" y="967"/>
                  </a:lnTo>
                  <a:lnTo>
                    <a:pt x="329" y="963"/>
                  </a:lnTo>
                  <a:lnTo>
                    <a:pt x="328" y="962"/>
                  </a:lnTo>
                  <a:lnTo>
                    <a:pt x="328" y="961"/>
                  </a:lnTo>
                  <a:lnTo>
                    <a:pt x="328" y="960"/>
                  </a:lnTo>
                  <a:lnTo>
                    <a:pt x="327" y="959"/>
                  </a:lnTo>
                  <a:lnTo>
                    <a:pt x="324" y="954"/>
                  </a:lnTo>
                  <a:lnTo>
                    <a:pt x="321" y="949"/>
                  </a:lnTo>
                  <a:lnTo>
                    <a:pt x="318" y="945"/>
                  </a:lnTo>
                  <a:lnTo>
                    <a:pt x="313" y="942"/>
                  </a:lnTo>
                  <a:lnTo>
                    <a:pt x="309" y="938"/>
                  </a:lnTo>
                  <a:lnTo>
                    <a:pt x="306" y="934"/>
                  </a:lnTo>
                  <a:lnTo>
                    <a:pt x="306" y="934"/>
                  </a:lnTo>
                  <a:lnTo>
                    <a:pt x="308" y="934"/>
                  </a:lnTo>
                  <a:lnTo>
                    <a:pt x="308" y="934"/>
                  </a:lnTo>
                  <a:lnTo>
                    <a:pt x="309" y="934"/>
                  </a:lnTo>
                  <a:lnTo>
                    <a:pt x="310" y="935"/>
                  </a:lnTo>
                  <a:lnTo>
                    <a:pt x="311" y="935"/>
                  </a:lnTo>
                  <a:lnTo>
                    <a:pt x="311" y="934"/>
                  </a:lnTo>
                  <a:lnTo>
                    <a:pt x="307" y="930"/>
                  </a:lnTo>
                  <a:lnTo>
                    <a:pt x="302" y="925"/>
                  </a:lnTo>
                  <a:lnTo>
                    <a:pt x="298" y="920"/>
                  </a:lnTo>
                  <a:lnTo>
                    <a:pt x="299" y="920"/>
                  </a:lnTo>
                  <a:lnTo>
                    <a:pt x="302" y="922"/>
                  </a:lnTo>
                  <a:lnTo>
                    <a:pt x="303" y="922"/>
                  </a:lnTo>
                  <a:lnTo>
                    <a:pt x="285" y="909"/>
                  </a:lnTo>
                  <a:lnTo>
                    <a:pt x="281" y="907"/>
                  </a:lnTo>
                  <a:lnTo>
                    <a:pt x="280" y="907"/>
                  </a:lnTo>
                  <a:lnTo>
                    <a:pt x="278" y="902"/>
                  </a:lnTo>
                  <a:lnTo>
                    <a:pt x="278" y="899"/>
                  </a:lnTo>
                  <a:lnTo>
                    <a:pt x="278" y="897"/>
                  </a:lnTo>
                  <a:lnTo>
                    <a:pt x="278" y="897"/>
                  </a:lnTo>
                  <a:lnTo>
                    <a:pt x="280" y="898"/>
                  </a:lnTo>
                  <a:lnTo>
                    <a:pt x="283" y="900"/>
                  </a:lnTo>
                  <a:lnTo>
                    <a:pt x="284" y="901"/>
                  </a:lnTo>
                  <a:lnTo>
                    <a:pt x="285" y="900"/>
                  </a:lnTo>
                  <a:lnTo>
                    <a:pt x="287" y="898"/>
                  </a:lnTo>
                  <a:lnTo>
                    <a:pt x="287" y="895"/>
                  </a:lnTo>
                  <a:lnTo>
                    <a:pt x="287" y="893"/>
                  </a:lnTo>
                  <a:lnTo>
                    <a:pt x="284" y="891"/>
                  </a:lnTo>
                  <a:lnTo>
                    <a:pt x="277" y="880"/>
                  </a:lnTo>
                  <a:lnTo>
                    <a:pt x="275" y="877"/>
                  </a:lnTo>
                  <a:lnTo>
                    <a:pt x="274" y="876"/>
                  </a:lnTo>
                  <a:lnTo>
                    <a:pt x="271" y="874"/>
                  </a:lnTo>
                  <a:lnTo>
                    <a:pt x="266" y="872"/>
                  </a:lnTo>
                  <a:lnTo>
                    <a:pt x="264" y="870"/>
                  </a:lnTo>
                  <a:lnTo>
                    <a:pt x="264" y="867"/>
                  </a:lnTo>
                  <a:lnTo>
                    <a:pt x="266" y="861"/>
                  </a:lnTo>
                  <a:lnTo>
                    <a:pt x="266" y="858"/>
                  </a:lnTo>
                  <a:lnTo>
                    <a:pt x="264" y="857"/>
                  </a:lnTo>
                  <a:lnTo>
                    <a:pt x="259" y="856"/>
                  </a:lnTo>
                  <a:lnTo>
                    <a:pt x="256" y="855"/>
                  </a:lnTo>
                  <a:lnTo>
                    <a:pt x="254" y="852"/>
                  </a:lnTo>
                  <a:lnTo>
                    <a:pt x="253" y="849"/>
                  </a:lnTo>
                  <a:lnTo>
                    <a:pt x="252" y="846"/>
                  </a:lnTo>
                  <a:lnTo>
                    <a:pt x="251" y="845"/>
                  </a:lnTo>
                  <a:lnTo>
                    <a:pt x="250" y="844"/>
                  </a:lnTo>
                  <a:lnTo>
                    <a:pt x="249" y="844"/>
                  </a:lnTo>
                  <a:lnTo>
                    <a:pt x="248" y="843"/>
                  </a:lnTo>
                  <a:lnTo>
                    <a:pt x="247" y="843"/>
                  </a:lnTo>
                  <a:lnTo>
                    <a:pt x="242" y="835"/>
                  </a:lnTo>
                  <a:lnTo>
                    <a:pt x="238" y="824"/>
                  </a:lnTo>
                  <a:lnTo>
                    <a:pt x="235" y="813"/>
                  </a:lnTo>
                  <a:lnTo>
                    <a:pt x="232" y="803"/>
                  </a:lnTo>
                  <a:lnTo>
                    <a:pt x="231" y="793"/>
                  </a:lnTo>
                  <a:lnTo>
                    <a:pt x="232" y="789"/>
                  </a:lnTo>
                  <a:lnTo>
                    <a:pt x="233" y="786"/>
                  </a:lnTo>
                  <a:lnTo>
                    <a:pt x="233" y="783"/>
                  </a:lnTo>
                  <a:lnTo>
                    <a:pt x="232" y="782"/>
                  </a:lnTo>
                  <a:lnTo>
                    <a:pt x="231" y="781"/>
                  </a:lnTo>
                  <a:lnTo>
                    <a:pt x="230" y="781"/>
                  </a:lnTo>
                  <a:lnTo>
                    <a:pt x="227" y="780"/>
                  </a:lnTo>
                  <a:lnTo>
                    <a:pt x="225" y="779"/>
                  </a:lnTo>
                  <a:lnTo>
                    <a:pt x="224" y="778"/>
                  </a:lnTo>
                  <a:lnTo>
                    <a:pt x="223" y="776"/>
                  </a:lnTo>
                  <a:lnTo>
                    <a:pt x="222" y="775"/>
                  </a:lnTo>
                  <a:lnTo>
                    <a:pt x="221" y="772"/>
                  </a:lnTo>
                  <a:lnTo>
                    <a:pt x="220" y="771"/>
                  </a:lnTo>
                  <a:lnTo>
                    <a:pt x="220" y="771"/>
                  </a:lnTo>
                  <a:lnTo>
                    <a:pt x="220" y="772"/>
                  </a:lnTo>
                  <a:lnTo>
                    <a:pt x="219" y="773"/>
                  </a:lnTo>
                  <a:lnTo>
                    <a:pt x="219" y="774"/>
                  </a:lnTo>
                  <a:lnTo>
                    <a:pt x="219" y="774"/>
                  </a:lnTo>
                  <a:lnTo>
                    <a:pt x="215" y="771"/>
                  </a:lnTo>
                  <a:lnTo>
                    <a:pt x="208" y="764"/>
                  </a:lnTo>
                  <a:lnTo>
                    <a:pt x="205" y="761"/>
                  </a:lnTo>
                  <a:lnTo>
                    <a:pt x="204" y="761"/>
                  </a:lnTo>
                  <a:lnTo>
                    <a:pt x="204" y="762"/>
                  </a:lnTo>
                  <a:lnTo>
                    <a:pt x="205" y="763"/>
                  </a:lnTo>
                  <a:lnTo>
                    <a:pt x="205" y="764"/>
                  </a:lnTo>
                  <a:lnTo>
                    <a:pt x="206" y="764"/>
                  </a:lnTo>
                  <a:lnTo>
                    <a:pt x="207" y="767"/>
                  </a:lnTo>
                  <a:lnTo>
                    <a:pt x="207" y="768"/>
                  </a:lnTo>
                  <a:lnTo>
                    <a:pt x="204" y="778"/>
                  </a:lnTo>
                  <a:lnTo>
                    <a:pt x="204" y="779"/>
                  </a:lnTo>
                  <a:lnTo>
                    <a:pt x="205" y="780"/>
                  </a:lnTo>
                  <a:lnTo>
                    <a:pt x="205" y="781"/>
                  </a:lnTo>
                  <a:lnTo>
                    <a:pt x="206" y="783"/>
                  </a:lnTo>
                  <a:lnTo>
                    <a:pt x="207" y="791"/>
                  </a:lnTo>
                  <a:lnTo>
                    <a:pt x="207" y="799"/>
                  </a:lnTo>
                  <a:lnTo>
                    <a:pt x="208" y="807"/>
                  </a:lnTo>
                  <a:lnTo>
                    <a:pt x="210" y="811"/>
                  </a:lnTo>
                  <a:lnTo>
                    <a:pt x="217" y="818"/>
                  </a:lnTo>
                  <a:lnTo>
                    <a:pt x="218" y="823"/>
                  </a:lnTo>
                  <a:lnTo>
                    <a:pt x="219" y="828"/>
                  </a:lnTo>
                  <a:lnTo>
                    <a:pt x="222" y="833"/>
                  </a:lnTo>
                  <a:lnTo>
                    <a:pt x="225" y="838"/>
                  </a:lnTo>
                  <a:lnTo>
                    <a:pt x="227" y="842"/>
                  </a:lnTo>
                  <a:lnTo>
                    <a:pt x="228" y="847"/>
                  </a:lnTo>
                  <a:lnTo>
                    <a:pt x="228" y="850"/>
                  </a:lnTo>
                  <a:lnTo>
                    <a:pt x="230" y="854"/>
                  </a:lnTo>
                  <a:lnTo>
                    <a:pt x="230" y="855"/>
                  </a:lnTo>
                  <a:lnTo>
                    <a:pt x="231" y="856"/>
                  </a:lnTo>
                  <a:lnTo>
                    <a:pt x="232" y="857"/>
                  </a:lnTo>
                  <a:lnTo>
                    <a:pt x="234" y="859"/>
                  </a:lnTo>
                  <a:lnTo>
                    <a:pt x="235" y="861"/>
                  </a:lnTo>
                  <a:lnTo>
                    <a:pt x="235" y="863"/>
                  </a:lnTo>
                  <a:lnTo>
                    <a:pt x="235" y="864"/>
                  </a:lnTo>
                  <a:lnTo>
                    <a:pt x="236" y="866"/>
                  </a:lnTo>
                  <a:lnTo>
                    <a:pt x="238" y="870"/>
                  </a:lnTo>
                  <a:lnTo>
                    <a:pt x="245" y="878"/>
                  </a:lnTo>
                  <a:lnTo>
                    <a:pt x="247" y="882"/>
                  </a:lnTo>
                  <a:lnTo>
                    <a:pt x="248" y="889"/>
                  </a:lnTo>
                  <a:lnTo>
                    <a:pt x="249" y="895"/>
                  </a:lnTo>
                  <a:lnTo>
                    <a:pt x="250" y="902"/>
                  </a:lnTo>
                  <a:lnTo>
                    <a:pt x="251" y="907"/>
                  </a:lnTo>
                  <a:lnTo>
                    <a:pt x="254" y="911"/>
                  </a:lnTo>
                  <a:lnTo>
                    <a:pt x="256" y="917"/>
                  </a:lnTo>
                  <a:lnTo>
                    <a:pt x="257" y="921"/>
                  </a:lnTo>
                  <a:lnTo>
                    <a:pt x="257" y="925"/>
                  </a:lnTo>
                  <a:lnTo>
                    <a:pt x="259" y="930"/>
                  </a:lnTo>
                  <a:lnTo>
                    <a:pt x="261" y="933"/>
                  </a:lnTo>
                  <a:lnTo>
                    <a:pt x="262" y="934"/>
                  </a:lnTo>
                  <a:lnTo>
                    <a:pt x="267" y="935"/>
                  </a:lnTo>
                  <a:lnTo>
                    <a:pt x="270" y="936"/>
                  </a:lnTo>
                  <a:lnTo>
                    <a:pt x="272" y="939"/>
                  </a:lnTo>
                  <a:lnTo>
                    <a:pt x="274" y="943"/>
                  </a:lnTo>
                  <a:lnTo>
                    <a:pt x="275" y="947"/>
                  </a:lnTo>
                  <a:lnTo>
                    <a:pt x="275" y="951"/>
                  </a:lnTo>
                  <a:lnTo>
                    <a:pt x="275" y="954"/>
                  </a:lnTo>
                  <a:lnTo>
                    <a:pt x="273" y="957"/>
                  </a:lnTo>
                  <a:lnTo>
                    <a:pt x="269" y="959"/>
                  </a:lnTo>
                  <a:lnTo>
                    <a:pt x="265" y="959"/>
                  </a:lnTo>
                  <a:lnTo>
                    <a:pt x="264" y="958"/>
                  </a:lnTo>
                  <a:lnTo>
                    <a:pt x="264" y="957"/>
                  </a:lnTo>
                  <a:lnTo>
                    <a:pt x="264" y="954"/>
                  </a:lnTo>
                  <a:lnTo>
                    <a:pt x="263" y="953"/>
                  </a:lnTo>
                  <a:lnTo>
                    <a:pt x="259" y="945"/>
                  </a:lnTo>
                  <a:lnTo>
                    <a:pt x="253" y="937"/>
                  </a:lnTo>
                  <a:lnTo>
                    <a:pt x="252" y="935"/>
                  </a:lnTo>
                  <a:lnTo>
                    <a:pt x="249" y="933"/>
                  </a:lnTo>
                  <a:lnTo>
                    <a:pt x="246" y="930"/>
                  </a:lnTo>
                  <a:lnTo>
                    <a:pt x="242" y="926"/>
                  </a:lnTo>
                  <a:lnTo>
                    <a:pt x="233" y="917"/>
                  </a:lnTo>
                  <a:lnTo>
                    <a:pt x="232" y="915"/>
                  </a:lnTo>
                  <a:lnTo>
                    <a:pt x="231" y="910"/>
                  </a:lnTo>
                  <a:lnTo>
                    <a:pt x="233" y="906"/>
                  </a:lnTo>
                  <a:lnTo>
                    <a:pt x="234" y="901"/>
                  </a:lnTo>
                  <a:lnTo>
                    <a:pt x="235" y="896"/>
                  </a:lnTo>
                  <a:lnTo>
                    <a:pt x="234" y="890"/>
                  </a:lnTo>
                  <a:lnTo>
                    <a:pt x="232" y="886"/>
                  </a:lnTo>
                  <a:lnTo>
                    <a:pt x="230" y="883"/>
                  </a:lnTo>
                  <a:lnTo>
                    <a:pt x="227" y="882"/>
                  </a:lnTo>
                  <a:lnTo>
                    <a:pt x="224" y="880"/>
                  </a:lnTo>
                  <a:lnTo>
                    <a:pt x="221" y="877"/>
                  </a:lnTo>
                  <a:lnTo>
                    <a:pt x="217" y="872"/>
                  </a:lnTo>
                  <a:lnTo>
                    <a:pt x="217" y="871"/>
                  </a:lnTo>
                  <a:lnTo>
                    <a:pt x="218" y="870"/>
                  </a:lnTo>
                  <a:lnTo>
                    <a:pt x="220" y="868"/>
                  </a:lnTo>
                  <a:lnTo>
                    <a:pt x="220" y="867"/>
                  </a:lnTo>
                  <a:lnTo>
                    <a:pt x="214" y="863"/>
                  </a:lnTo>
                  <a:lnTo>
                    <a:pt x="203" y="857"/>
                  </a:lnTo>
                  <a:lnTo>
                    <a:pt x="198" y="853"/>
                  </a:lnTo>
                  <a:lnTo>
                    <a:pt x="193" y="849"/>
                  </a:lnTo>
                  <a:lnTo>
                    <a:pt x="191" y="847"/>
                  </a:lnTo>
                  <a:lnTo>
                    <a:pt x="191" y="845"/>
                  </a:lnTo>
                  <a:lnTo>
                    <a:pt x="193" y="843"/>
                  </a:lnTo>
                  <a:lnTo>
                    <a:pt x="196" y="843"/>
                  </a:lnTo>
                  <a:lnTo>
                    <a:pt x="199" y="843"/>
                  </a:lnTo>
                  <a:lnTo>
                    <a:pt x="202" y="844"/>
                  </a:lnTo>
                  <a:lnTo>
                    <a:pt x="203" y="845"/>
                  </a:lnTo>
                  <a:lnTo>
                    <a:pt x="204" y="846"/>
                  </a:lnTo>
                  <a:lnTo>
                    <a:pt x="205" y="847"/>
                  </a:lnTo>
                  <a:lnTo>
                    <a:pt x="206" y="848"/>
                  </a:lnTo>
                  <a:lnTo>
                    <a:pt x="206" y="849"/>
                  </a:lnTo>
                  <a:lnTo>
                    <a:pt x="207" y="850"/>
                  </a:lnTo>
                  <a:lnTo>
                    <a:pt x="207" y="850"/>
                  </a:lnTo>
                  <a:lnTo>
                    <a:pt x="208" y="849"/>
                  </a:lnTo>
                  <a:lnTo>
                    <a:pt x="209" y="844"/>
                  </a:lnTo>
                  <a:lnTo>
                    <a:pt x="209" y="839"/>
                  </a:lnTo>
                  <a:lnTo>
                    <a:pt x="208" y="833"/>
                  </a:lnTo>
                  <a:lnTo>
                    <a:pt x="206" y="827"/>
                  </a:lnTo>
                  <a:lnTo>
                    <a:pt x="203" y="822"/>
                  </a:lnTo>
                  <a:lnTo>
                    <a:pt x="199" y="817"/>
                  </a:lnTo>
                  <a:lnTo>
                    <a:pt x="197" y="813"/>
                  </a:lnTo>
                  <a:lnTo>
                    <a:pt x="192" y="808"/>
                  </a:lnTo>
                  <a:lnTo>
                    <a:pt x="189" y="805"/>
                  </a:lnTo>
                  <a:lnTo>
                    <a:pt x="186" y="802"/>
                  </a:lnTo>
                  <a:lnTo>
                    <a:pt x="186" y="798"/>
                  </a:lnTo>
                  <a:lnTo>
                    <a:pt x="186" y="794"/>
                  </a:lnTo>
                  <a:lnTo>
                    <a:pt x="186" y="791"/>
                  </a:lnTo>
                  <a:lnTo>
                    <a:pt x="185" y="785"/>
                  </a:lnTo>
                  <a:lnTo>
                    <a:pt x="182" y="781"/>
                  </a:lnTo>
                  <a:lnTo>
                    <a:pt x="181" y="776"/>
                  </a:lnTo>
                  <a:lnTo>
                    <a:pt x="181" y="774"/>
                  </a:lnTo>
                  <a:lnTo>
                    <a:pt x="181" y="773"/>
                  </a:lnTo>
                  <a:lnTo>
                    <a:pt x="182" y="772"/>
                  </a:lnTo>
                  <a:lnTo>
                    <a:pt x="182" y="771"/>
                  </a:lnTo>
                  <a:lnTo>
                    <a:pt x="177" y="746"/>
                  </a:lnTo>
                  <a:lnTo>
                    <a:pt x="171" y="721"/>
                  </a:lnTo>
                  <a:lnTo>
                    <a:pt x="168" y="716"/>
                  </a:lnTo>
                  <a:lnTo>
                    <a:pt x="166" y="715"/>
                  </a:lnTo>
                  <a:lnTo>
                    <a:pt x="165" y="713"/>
                  </a:lnTo>
                  <a:lnTo>
                    <a:pt x="163" y="709"/>
                  </a:lnTo>
                  <a:lnTo>
                    <a:pt x="162" y="708"/>
                  </a:lnTo>
                  <a:lnTo>
                    <a:pt x="161" y="706"/>
                  </a:lnTo>
                  <a:lnTo>
                    <a:pt x="158" y="704"/>
                  </a:lnTo>
                  <a:lnTo>
                    <a:pt x="155" y="703"/>
                  </a:lnTo>
                  <a:lnTo>
                    <a:pt x="152" y="702"/>
                  </a:lnTo>
                  <a:lnTo>
                    <a:pt x="151" y="701"/>
                  </a:lnTo>
                  <a:lnTo>
                    <a:pt x="151" y="700"/>
                  </a:lnTo>
                  <a:lnTo>
                    <a:pt x="150" y="697"/>
                  </a:lnTo>
                  <a:lnTo>
                    <a:pt x="148" y="695"/>
                  </a:lnTo>
                  <a:lnTo>
                    <a:pt x="144" y="692"/>
                  </a:lnTo>
                  <a:lnTo>
                    <a:pt x="140" y="691"/>
                  </a:lnTo>
                  <a:lnTo>
                    <a:pt x="136" y="689"/>
                  </a:lnTo>
                  <a:lnTo>
                    <a:pt x="133" y="687"/>
                  </a:lnTo>
                  <a:lnTo>
                    <a:pt x="133" y="684"/>
                  </a:lnTo>
                  <a:lnTo>
                    <a:pt x="134" y="682"/>
                  </a:lnTo>
                  <a:lnTo>
                    <a:pt x="135" y="678"/>
                  </a:lnTo>
                  <a:lnTo>
                    <a:pt x="136" y="676"/>
                  </a:lnTo>
                  <a:lnTo>
                    <a:pt x="135" y="672"/>
                  </a:lnTo>
                  <a:lnTo>
                    <a:pt x="131" y="663"/>
                  </a:lnTo>
                  <a:lnTo>
                    <a:pt x="131" y="663"/>
                  </a:lnTo>
                  <a:lnTo>
                    <a:pt x="130" y="663"/>
                  </a:lnTo>
                  <a:lnTo>
                    <a:pt x="129" y="662"/>
                  </a:lnTo>
                  <a:lnTo>
                    <a:pt x="126" y="646"/>
                  </a:lnTo>
                  <a:lnTo>
                    <a:pt x="124" y="630"/>
                  </a:lnTo>
                  <a:lnTo>
                    <a:pt x="123" y="626"/>
                  </a:lnTo>
                  <a:lnTo>
                    <a:pt x="123" y="622"/>
                  </a:lnTo>
                  <a:lnTo>
                    <a:pt x="124" y="618"/>
                  </a:lnTo>
                  <a:lnTo>
                    <a:pt x="126" y="616"/>
                  </a:lnTo>
                  <a:lnTo>
                    <a:pt x="128" y="615"/>
                  </a:lnTo>
                  <a:lnTo>
                    <a:pt x="131" y="615"/>
                  </a:lnTo>
                  <a:lnTo>
                    <a:pt x="134" y="616"/>
                  </a:lnTo>
                  <a:lnTo>
                    <a:pt x="137" y="617"/>
                  </a:lnTo>
                  <a:lnTo>
                    <a:pt x="139" y="618"/>
                  </a:lnTo>
                  <a:lnTo>
                    <a:pt x="140" y="617"/>
                  </a:lnTo>
                  <a:lnTo>
                    <a:pt x="140" y="616"/>
                  </a:lnTo>
                  <a:lnTo>
                    <a:pt x="138" y="614"/>
                  </a:lnTo>
                  <a:lnTo>
                    <a:pt x="135" y="613"/>
                  </a:lnTo>
                  <a:lnTo>
                    <a:pt x="131" y="612"/>
                  </a:lnTo>
                  <a:lnTo>
                    <a:pt x="127" y="612"/>
                  </a:lnTo>
                  <a:lnTo>
                    <a:pt x="124" y="611"/>
                  </a:lnTo>
                  <a:lnTo>
                    <a:pt x="122" y="608"/>
                  </a:lnTo>
                  <a:lnTo>
                    <a:pt x="121" y="597"/>
                  </a:lnTo>
                  <a:lnTo>
                    <a:pt x="121" y="586"/>
                  </a:lnTo>
                  <a:lnTo>
                    <a:pt x="122" y="574"/>
                  </a:lnTo>
                  <a:lnTo>
                    <a:pt x="124" y="562"/>
                  </a:lnTo>
                  <a:lnTo>
                    <a:pt x="124" y="551"/>
                  </a:lnTo>
                  <a:lnTo>
                    <a:pt x="124" y="550"/>
                  </a:lnTo>
                  <a:lnTo>
                    <a:pt x="124" y="551"/>
                  </a:lnTo>
                  <a:lnTo>
                    <a:pt x="123" y="551"/>
                  </a:lnTo>
                  <a:lnTo>
                    <a:pt x="123" y="551"/>
                  </a:lnTo>
                  <a:lnTo>
                    <a:pt x="122" y="551"/>
                  </a:lnTo>
                  <a:lnTo>
                    <a:pt x="128" y="540"/>
                  </a:lnTo>
                  <a:lnTo>
                    <a:pt x="131" y="529"/>
                  </a:lnTo>
                  <a:lnTo>
                    <a:pt x="135" y="511"/>
                  </a:lnTo>
                  <a:lnTo>
                    <a:pt x="138" y="502"/>
                  </a:lnTo>
                  <a:lnTo>
                    <a:pt x="138" y="501"/>
                  </a:lnTo>
                  <a:lnTo>
                    <a:pt x="139" y="500"/>
                  </a:lnTo>
                  <a:lnTo>
                    <a:pt x="141" y="499"/>
                  </a:lnTo>
                  <a:lnTo>
                    <a:pt x="142" y="498"/>
                  </a:lnTo>
                  <a:lnTo>
                    <a:pt x="144" y="496"/>
                  </a:lnTo>
                  <a:lnTo>
                    <a:pt x="145" y="495"/>
                  </a:lnTo>
                  <a:lnTo>
                    <a:pt x="145" y="494"/>
                  </a:lnTo>
                  <a:lnTo>
                    <a:pt x="145" y="492"/>
                  </a:lnTo>
                  <a:lnTo>
                    <a:pt x="146" y="491"/>
                  </a:lnTo>
                  <a:lnTo>
                    <a:pt x="152" y="476"/>
                  </a:lnTo>
                  <a:lnTo>
                    <a:pt x="156" y="469"/>
                  </a:lnTo>
                  <a:lnTo>
                    <a:pt x="160" y="464"/>
                  </a:lnTo>
                  <a:lnTo>
                    <a:pt x="161" y="459"/>
                  </a:lnTo>
                  <a:lnTo>
                    <a:pt x="163" y="450"/>
                  </a:lnTo>
                  <a:lnTo>
                    <a:pt x="164" y="449"/>
                  </a:lnTo>
                  <a:lnTo>
                    <a:pt x="165" y="447"/>
                  </a:lnTo>
                  <a:lnTo>
                    <a:pt x="166" y="446"/>
                  </a:lnTo>
                  <a:lnTo>
                    <a:pt x="168" y="445"/>
                  </a:lnTo>
                  <a:lnTo>
                    <a:pt x="169" y="443"/>
                  </a:lnTo>
                  <a:lnTo>
                    <a:pt x="169" y="442"/>
                  </a:lnTo>
                  <a:lnTo>
                    <a:pt x="169" y="441"/>
                  </a:lnTo>
                  <a:lnTo>
                    <a:pt x="167" y="439"/>
                  </a:lnTo>
                  <a:lnTo>
                    <a:pt x="167" y="438"/>
                  </a:lnTo>
                  <a:lnTo>
                    <a:pt x="167" y="437"/>
                  </a:lnTo>
                  <a:lnTo>
                    <a:pt x="169" y="430"/>
                  </a:lnTo>
                  <a:lnTo>
                    <a:pt x="171" y="425"/>
                  </a:lnTo>
                  <a:lnTo>
                    <a:pt x="175" y="419"/>
                  </a:lnTo>
                  <a:lnTo>
                    <a:pt x="179" y="414"/>
                  </a:lnTo>
                  <a:lnTo>
                    <a:pt x="180" y="414"/>
                  </a:lnTo>
                  <a:lnTo>
                    <a:pt x="183" y="415"/>
                  </a:lnTo>
                  <a:lnTo>
                    <a:pt x="186" y="415"/>
                  </a:lnTo>
                  <a:lnTo>
                    <a:pt x="189" y="416"/>
                  </a:lnTo>
                  <a:lnTo>
                    <a:pt x="192" y="419"/>
                  </a:lnTo>
                  <a:lnTo>
                    <a:pt x="193" y="421"/>
                  </a:lnTo>
                  <a:lnTo>
                    <a:pt x="191" y="424"/>
                  </a:lnTo>
                  <a:lnTo>
                    <a:pt x="188" y="427"/>
                  </a:lnTo>
                  <a:lnTo>
                    <a:pt x="184" y="429"/>
                  </a:lnTo>
                  <a:lnTo>
                    <a:pt x="181" y="433"/>
                  </a:lnTo>
                  <a:lnTo>
                    <a:pt x="180" y="434"/>
                  </a:lnTo>
                  <a:lnTo>
                    <a:pt x="180" y="434"/>
                  </a:lnTo>
                  <a:lnTo>
                    <a:pt x="180" y="435"/>
                  </a:lnTo>
                  <a:lnTo>
                    <a:pt x="180" y="437"/>
                  </a:lnTo>
                  <a:lnTo>
                    <a:pt x="180" y="437"/>
                  </a:lnTo>
                  <a:lnTo>
                    <a:pt x="186" y="433"/>
                  </a:lnTo>
                  <a:lnTo>
                    <a:pt x="192" y="428"/>
                  </a:lnTo>
                  <a:lnTo>
                    <a:pt x="197" y="423"/>
                  </a:lnTo>
                  <a:lnTo>
                    <a:pt x="198" y="420"/>
                  </a:lnTo>
                  <a:lnTo>
                    <a:pt x="198" y="415"/>
                  </a:lnTo>
                  <a:lnTo>
                    <a:pt x="198" y="412"/>
                  </a:lnTo>
                  <a:lnTo>
                    <a:pt x="199" y="406"/>
                  </a:lnTo>
                  <a:lnTo>
                    <a:pt x="200" y="401"/>
                  </a:lnTo>
                  <a:lnTo>
                    <a:pt x="200" y="395"/>
                  </a:lnTo>
                  <a:lnTo>
                    <a:pt x="200" y="395"/>
                  </a:lnTo>
                  <a:lnTo>
                    <a:pt x="197" y="395"/>
                  </a:lnTo>
                  <a:lnTo>
                    <a:pt x="195" y="393"/>
                  </a:lnTo>
                  <a:lnTo>
                    <a:pt x="194" y="392"/>
                  </a:lnTo>
                  <a:lnTo>
                    <a:pt x="194" y="391"/>
                  </a:lnTo>
                  <a:lnTo>
                    <a:pt x="195" y="390"/>
                  </a:lnTo>
                  <a:lnTo>
                    <a:pt x="195" y="389"/>
                  </a:lnTo>
                  <a:lnTo>
                    <a:pt x="195" y="388"/>
                  </a:lnTo>
                  <a:lnTo>
                    <a:pt x="194" y="387"/>
                  </a:lnTo>
                  <a:lnTo>
                    <a:pt x="192" y="386"/>
                  </a:lnTo>
                  <a:lnTo>
                    <a:pt x="189" y="385"/>
                  </a:lnTo>
                  <a:lnTo>
                    <a:pt x="186" y="384"/>
                  </a:lnTo>
                  <a:lnTo>
                    <a:pt x="184" y="382"/>
                  </a:lnTo>
                  <a:lnTo>
                    <a:pt x="184" y="379"/>
                  </a:lnTo>
                  <a:lnTo>
                    <a:pt x="186" y="377"/>
                  </a:lnTo>
                  <a:lnTo>
                    <a:pt x="189" y="375"/>
                  </a:lnTo>
                  <a:lnTo>
                    <a:pt x="191" y="373"/>
                  </a:lnTo>
                  <a:lnTo>
                    <a:pt x="193" y="371"/>
                  </a:lnTo>
                  <a:lnTo>
                    <a:pt x="194" y="369"/>
                  </a:lnTo>
                  <a:lnTo>
                    <a:pt x="194" y="366"/>
                  </a:lnTo>
                  <a:lnTo>
                    <a:pt x="193" y="364"/>
                  </a:lnTo>
                  <a:lnTo>
                    <a:pt x="192" y="363"/>
                  </a:lnTo>
                  <a:lnTo>
                    <a:pt x="191" y="363"/>
                  </a:lnTo>
                  <a:lnTo>
                    <a:pt x="190" y="363"/>
                  </a:lnTo>
                  <a:lnTo>
                    <a:pt x="189" y="365"/>
                  </a:lnTo>
                  <a:lnTo>
                    <a:pt x="188" y="366"/>
                  </a:lnTo>
                  <a:lnTo>
                    <a:pt x="187" y="367"/>
                  </a:lnTo>
                  <a:lnTo>
                    <a:pt x="184" y="370"/>
                  </a:lnTo>
                  <a:lnTo>
                    <a:pt x="182" y="370"/>
                  </a:lnTo>
                  <a:lnTo>
                    <a:pt x="178" y="365"/>
                  </a:lnTo>
                  <a:lnTo>
                    <a:pt x="176" y="363"/>
                  </a:lnTo>
                  <a:lnTo>
                    <a:pt x="171" y="358"/>
                  </a:lnTo>
                  <a:lnTo>
                    <a:pt x="168" y="354"/>
                  </a:lnTo>
                  <a:lnTo>
                    <a:pt x="165" y="349"/>
                  </a:lnTo>
                  <a:lnTo>
                    <a:pt x="165" y="344"/>
                  </a:lnTo>
                  <a:lnTo>
                    <a:pt x="167" y="341"/>
                  </a:lnTo>
                  <a:lnTo>
                    <a:pt x="171" y="337"/>
                  </a:lnTo>
                  <a:lnTo>
                    <a:pt x="175" y="334"/>
                  </a:lnTo>
                  <a:lnTo>
                    <a:pt x="179" y="332"/>
                  </a:lnTo>
                  <a:lnTo>
                    <a:pt x="181" y="331"/>
                  </a:lnTo>
                  <a:lnTo>
                    <a:pt x="184" y="331"/>
                  </a:lnTo>
                  <a:lnTo>
                    <a:pt x="185" y="331"/>
                  </a:lnTo>
                  <a:lnTo>
                    <a:pt x="185" y="331"/>
                  </a:lnTo>
                  <a:lnTo>
                    <a:pt x="182" y="330"/>
                  </a:lnTo>
                  <a:lnTo>
                    <a:pt x="179" y="330"/>
                  </a:lnTo>
                  <a:lnTo>
                    <a:pt x="176" y="329"/>
                  </a:lnTo>
                  <a:lnTo>
                    <a:pt x="173" y="328"/>
                  </a:lnTo>
                  <a:lnTo>
                    <a:pt x="170" y="326"/>
                  </a:lnTo>
                  <a:lnTo>
                    <a:pt x="170" y="325"/>
                  </a:lnTo>
                  <a:lnTo>
                    <a:pt x="173" y="323"/>
                  </a:lnTo>
                  <a:lnTo>
                    <a:pt x="175" y="322"/>
                  </a:lnTo>
                  <a:lnTo>
                    <a:pt x="177" y="320"/>
                  </a:lnTo>
                  <a:lnTo>
                    <a:pt x="179" y="318"/>
                  </a:lnTo>
                  <a:lnTo>
                    <a:pt x="180" y="313"/>
                  </a:lnTo>
                  <a:lnTo>
                    <a:pt x="179" y="309"/>
                  </a:lnTo>
                  <a:lnTo>
                    <a:pt x="178" y="307"/>
                  </a:lnTo>
                  <a:lnTo>
                    <a:pt x="177" y="305"/>
                  </a:lnTo>
                  <a:lnTo>
                    <a:pt x="175" y="304"/>
                  </a:lnTo>
                  <a:lnTo>
                    <a:pt x="173" y="302"/>
                  </a:lnTo>
                  <a:lnTo>
                    <a:pt x="171" y="299"/>
                  </a:lnTo>
                  <a:lnTo>
                    <a:pt x="170" y="296"/>
                  </a:lnTo>
                  <a:lnTo>
                    <a:pt x="170" y="295"/>
                  </a:lnTo>
                  <a:lnTo>
                    <a:pt x="171" y="293"/>
                  </a:lnTo>
                  <a:lnTo>
                    <a:pt x="173" y="291"/>
                  </a:lnTo>
                  <a:lnTo>
                    <a:pt x="172" y="290"/>
                  </a:lnTo>
                  <a:lnTo>
                    <a:pt x="171" y="288"/>
                  </a:lnTo>
                  <a:lnTo>
                    <a:pt x="171" y="287"/>
                  </a:lnTo>
                  <a:lnTo>
                    <a:pt x="171" y="286"/>
                  </a:lnTo>
                  <a:lnTo>
                    <a:pt x="171" y="285"/>
                  </a:lnTo>
                  <a:lnTo>
                    <a:pt x="171" y="284"/>
                  </a:lnTo>
                  <a:lnTo>
                    <a:pt x="172" y="283"/>
                  </a:lnTo>
                  <a:lnTo>
                    <a:pt x="173" y="283"/>
                  </a:lnTo>
                  <a:lnTo>
                    <a:pt x="174" y="282"/>
                  </a:lnTo>
                  <a:lnTo>
                    <a:pt x="174" y="282"/>
                  </a:lnTo>
                  <a:lnTo>
                    <a:pt x="175" y="283"/>
                  </a:lnTo>
                  <a:lnTo>
                    <a:pt x="175" y="288"/>
                  </a:lnTo>
                  <a:lnTo>
                    <a:pt x="175" y="288"/>
                  </a:lnTo>
                  <a:lnTo>
                    <a:pt x="179" y="286"/>
                  </a:lnTo>
                  <a:lnTo>
                    <a:pt x="182" y="282"/>
                  </a:lnTo>
                  <a:lnTo>
                    <a:pt x="185" y="277"/>
                  </a:lnTo>
                  <a:lnTo>
                    <a:pt x="188" y="271"/>
                  </a:lnTo>
                  <a:lnTo>
                    <a:pt x="190" y="267"/>
                  </a:lnTo>
                  <a:lnTo>
                    <a:pt x="191" y="262"/>
                  </a:lnTo>
                  <a:lnTo>
                    <a:pt x="190" y="262"/>
                  </a:lnTo>
                  <a:lnTo>
                    <a:pt x="190" y="263"/>
                  </a:lnTo>
                  <a:lnTo>
                    <a:pt x="188" y="265"/>
                  </a:lnTo>
                  <a:lnTo>
                    <a:pt x="187" y="268"/>
                  </a:lnTo>
                  <a:lnTo>
                    <a:pt x="186" y="271"/>
                  </a:lnTo>
                  <a:lnTo>
                    <a:pt x="184" y="273"/>
                  </a:lnTo>
                  <a:lnTo>
                    <a:pt x="182" y="275"/>
                  </a:lnTo>
                  <a:lnTo>
                    <a:pt x="179" y="278"/>
                  </a:lnTo>
                  <a:lnTo>
                    <a:pt x="176" y="280"/>
                  </a:lnTo>
                  <a:lnTo>
                    <a:pt x="173" y="279"/>
                  </a:lnTo>
                  <a:lnTo>
                    <a:pt x="173" y="277"/>
                  </a:lnTo>
                  <a:lnTo>
                    <a:pt x="174" y="276"/>
                  </a:lnTo>
                  <a:lnTo>
                    <a:pt x="179" y="273"/>
                  </a:lnTo>
                  <a:lnTo>
                    <a:pt x="181" y="271"/>
                  </a:lnTo>
                  <a:lnTo>
                    <a:pt x="182" y="267"/>
                  </a:lnTo>
                  <a:lnTo>
                    <a:pt x="184" y="263"/>
                  </a:lnTo>
                  <a:lnTo>
                    <a:pt x="185" y="260"/>
                  </a:lnTo>
                  <a:lnTo>
                    <a:pt x="184" y="257"/>
                  </a:lnTo>
                  <a:lnTo>
                    <a:pt x="182" y="256"/>
                  </a:lnTo>
                  <a:lnTo>
                    <a:pt x="179" y="257"/>
                  </a:lnTo>
                  <a:lnTo>
                    <a:pt x="176" y="258"/>
                  </a:lnTo>
                  <a:lnTo>
                    <a:pt x="173" y="259"/>
                  </a:lnTo>
                  <a:lnTo>
                    <a:pt x="170" y="258"/>
                  </a:lnTo>
                  <a:lnTo>
                    <a:pt x="170" y="257"/>
                  </a:lnTo>
                  <a:lnTo>
                    <a:pt x="172" y="257"/>
                  </a:lnTo>
                  <a:lnTo>
                    <a:pt x="177" y="256"/>
                  </a:lnTo>
                  <a:lnTo>
                    <a:pt x="180" y="255"/>
                  </a:lnTo>
                  <a:lnTo>
                    <a:pt x="182" y="254"/>
                  </a:lnTo>
                  <a:lnTo>
                    <a:pt x="182" y="251"/>
                  </a:lnTo>
                  <a:lnTo>
                    <a:pt x="180" y="249"/>
                  </a:lnTo>
                  <a:lnTo>
                    <a:pt x="179" y="246"/>
                  </a:lnTo>
                  <a:lnTo>
                    <a:pt x="178" y="244"/>
                  </a:lnTo>
                  <a:lnTo>
                    <a:pt x="179" y="239"/>
                  </a:lnTo>
                  <a:lnTo>
                    <a:pt x="182" y="234"/>
                  </a:lnTo>
                  <a:lnTo>
                    <a:pt x="184" y="229"/>
                  </a:lnTo>
                  <a:lnTo>
                    <a:pt x="183" y="225"/>
                  </a:lnTo>
                  <a:lnTo>
                    <a:pt x="182" y="221"/>
                  </a:lnTo>
                  <a:lnTo>
                    <a:pt x="182" y="217"/>
                  </a:lnTo>
                  <a:lnTo>
                    <a:pt x="183" y="216"/>
                  </a:lnTo>
                  <a:lnTo>
                    <a:pt x="184" y="216"/>
                  </a:lnTo>
                  <a:lnTo>
                    <a:pt x="185" y="215"/>
                  </a:lnTo>
                  <a:lnTo>
                    <a:pt x="186" y="214"/>
                  </a:lnTo>
                  <a:lnTo>
                    <a:pt x="188" y="214"/>
                  </a:lnTo>
                  <a:lnTo>
                    <a:pt x="190" y="213"/>
                  </a:lnTo>
                  <a:lnTo>
                    <a:pt x="190" y="212"/>
                  </a:lnTo>
                  <a:lnTo>
                    <a:pt x="189" y="211"/>
                  </a:lnTo>
                  <a:lnTo>
                    <a:pt x="186" y="211"/>
                  </a:lnTo>
                  <a:lnTo>
                    <a:pt x="182" y="212"/>
                  </a:lnTo>
                  <a:lnTo>
                    <a:pt x="181" y="211"/>
                  </a:lnTo>
                  <a:lnTo>
                    <a:pt x="184" y="204"/>
                  </a:lnTo>
                  <a:lnTo>
                    <a:pt x="186" y="201"/>
                  </a:lnTo>
                  <a:lnTo>
                    <a:pt x="188" y="198"/>
                  </a:lnTo>
                  <a:lnTo>
                    <a:pt x="189" y="195"/>
                  </a:lnTo>
                  <a:lnTo>
                    <a:pt x="190" y="193"/>
                  </a:lnTo>
                  <a:lnTo>
                    <a:pt x="185" y="199"/>
                  </a:lnTo>
                  <a:lnTo>
                    <a:pt x="181" y="206"/>
                  </a:lnTo>
                  <a:lnTo>
                    <a:pt x="176" y="212"/>
                  </a:lnTo>
                  <a:lnTo>
                    <a:pt x="176" y="212"/>
                  </a:lnTo>
                  <a:lnTo>
                    <a:pt x="176" y="212"/>
                  </a:lnTo>
                  <a:lnTo>
                    <a:pt x="176" y="211"/>
                  </a:lnTo>
                  <a:lnTo>
                    <a:pt x="176" y="210"/>
                  </a:lnTo>
                  <a:lnTo>
                    <a:pt x="177" y="209"/>
                  </a:lnTo>
                  <a:lnTo>
                    <a:pt x="177" y="208"/>
                  </a:lnTo>
                  <a:lnTo>
                    <a:pt x="177" y="207"/>
                  </a:lnTo>
                  <a:lnTo>
                    <a:pt x="178" y="205"/>
                  </a:lnTo>
                  <a:lnTo>
                    <a:pt x="179" y="203"/>
                  </a:lnTo>
                  <a:lnTo>
                    <a:pt x="179" y="200"/>
                  </a:lnTo>
                  <a:lnTo>
                    <a:pt x="179" y="198"/>
                  </a:lnTo>
                  <a:lnTo>
                    <a:pt x="179" y="195"/>
                  </a:lnTo>
                  <a:lnTo>
                    <a:pt x="177" y="194"/>
                  </a:lnTo>
                  <a:lnTo>
                    <a:pt x="174" y="194"/>
                  </a:lnTo>
                  <a:lnTo>
                    <a:pt x="173" y="194"/>
                  </a:lnTo>
                  <a:lnTo>
                    <a:pt x="171" y="195"/>
                  </a:lnTo>
                  <a:lnTo>
                    <a:pt x="170" y="197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73" y="198"/>
                  </a:lnTo>
                  <a:lnTo>
                    <a:pt x="174" y="199"/>
                  </a:lnTo>
                  <a:lnTo>
                    <a:pt x="174" y="202"/>
                  </a:lnTo>
                  <a:lnTo>
                    <a:pt x="174" y="204"/>
                  </a:lnTo>
                  <a:lnTo>
                    <a:pt x="173" y="206"/>
                  </a:lnTo>
                  <a:lnTo>
                    <a:pt x="171" y="207"/>
                  </a:lnTo>
                  <a:lnTo>
                    <a:pt x="167" y="206"/>
                  </a:lnTo>
                  <a:lnTo>
                    <a:pt x="165" y="204"/>
                  </a:lnTo>
                  <a:lnTo>
                    <a:pt x="164" y="200"/>
                  </a:lnTo>
                  <a:lnTo>
                    <a:pt x="164" y="196"/>
                  </a:lnTo>
                  <a:lnTo>
                    <a:pt x="165" y="191"/>
                  </a:lnTo>
                  <a:lnTo>
                    <a:pt x="166" y="186"/>
                  </a:lnTo>
                  <a:lnTo>
                    <a:pt x="168" y="181"/>
                  </a:lnTo>
                  <a:lnTo>
                    <a:pt x="169" y="178"/>
                  </a:lnTo>
                  <a:lnTo>
                    <a:pt x="170" y="175"/>
                  </a:lnTo>
                  <a:lnTo>
                    <a:pt x="170" y="173"/>
                  </a:lnTo>
                  <a:lnTo>
                    <a:pt x="169" y="172"/>
                  </a:lnTo>
                  <a:lnTo>
                    <a:pt x="167" y="172"/>
                  </a:lnTo>
                  <a:lnTo>
                    <a:pt x="165" y="174"/>
                  </a:lnTo>
                  <a:lnTo>
                    <a:pt x="163" y="175"/>
                  </a:lnTo>
                  <a:lnTo>
                    <a:pt x="161" y="175"/>
                  </a:lnTo>
                  <a:lnTo>
                    <a:pt x="160" y="174"/>
                  </a:lnTo>
                  <a:lnTo>
                    <a:pt x="159" y="173"/>
                  </a:lnTo>
                  <a:lnTo>
                    <a:pt x="157" y="172"/>
                  </a:lnTo>
                  <a:lnTo>
                    <a:pt x="157" y="171"/>
                  </a:lnTo>
                  <a:lnTo>
                    <a:pt x="156" y="169"/>
                  </a:lnTo>
                  <a:lnTo>
                    <a:pt x="157" y="168"/>
                  </a:lnTo>
                  <a:lnTo>
                    <a:pt x="160" y="167"/>
                  </a:lnTo>
                  <a:lnTo>
                    <a:pt x="160" y="167"/>
                  </a:lnTo>
                  <a:lnTo>
                    <a:pt x="161" y="166"/>
                  </a:lnTo>
                  <a:lnTo>
                    <a:pt x="160" y="166"/>
                  </a:lnTo>
                  <a:lnTo>
                    <a:pt x="156" y="163"/>
                  </a:lnTo>
                  <a:lnTo>
                    <a:pt x="152" y="162"/>
                  </a:lnTo>
                  <a:lnTo>
                    <a:pt x="148" y="161"/>
                  </a:lnTo>
                  <a:lnTo>
                    <a:pt x="143" y="159"/>
                  </a:lnTo>
                  <a:lnTo>
                    <a:pt x="142" y="157"/>
                  </a:lnTo>
                  <a:lnTo>
                    <a:pt x="142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47" y="151"/>
                  </a:lnTo>
                  <a:lnTo>
                    <a:pt x="148" y="150"/>
                  </a:lnTo>
                  <a:lnTo>
                    <a:pt x="149" y="150"/>
                  </a:lnTo>
                  <a:lnTo>
                    <a:pt x="150" y="150"/>
                  </a:lnTo>
                  <a:lnTo>
                    <a:pt x="151" y="149"/>
                  </a:lnTo>
                  <a:lnTo>
                    <a:pt x="151" y="148"/>
                  </a:lnTo>
                  <a:lnTo>
                    <a:pt x="147" y="144"/>
                  </a:lnTo>
                  <a:lnTo>
                    <a:pt x="142" y="140"/>
                  </a:lnTo>
                  <a:lnTo>
                    <a:pt x="137" y="137"/>
                  </a:lnTo>
                  <a:lnTo>
                    <a:pt x="132" y="135"/>
                  </a:lnTo>
                  <a:lnTo>
                    <a:pt x="132" y="135"/>
                  </a:lnTo>
                  <a:lnTo>
                    <a:pt x="132" y="135"/>
                  </a:lnTo>
                  <a:lnTo>
                    <a:pt x="132" y="136"/>
                  </a:lnTo>
                  <a:lnTo>
                    <a:pt x="132" y="136"/>
                  </a:lnTo>
                  <a:lnTo>
                    <a:pt x="133" y="137"/>
                  </a:lnTo>
                  <a:lnTo>
                    <a:pt x="133" y="138"/>
                  </a:lnTo>
                  <a:lnTo>
                    <a:pt x="132" y="138"/>
                  </a:lnTo>
                  <a:lnTo>
                    <a:pt x="131" y="139"/>
                  </a:lnTo>
                  <a:lnTo>
                    <a:pt x="122" y="139"/>
                  </a:lnTo>
                  <a:lnTo>
                    <a:pt x="116" y="139"/>
                  </a:lnTo>
                  <a:lnTo>
                    <a:pt x="110" y="139"/>
                  </a:lnTo>
                  <a:lnTo>
                    <a:pt x="105" y="137"/>
                  </a:lnTo>
                  <a:lnTo>
                    <a:pt x="104" y="136"/>
                  </a:lnTo>
                  <a:lnTo>
                    <a:pt x="106" y="135"/>
                  </a:lnTo>
                  <a:lnTo>
                    <a:pt x="110" y="134"/>
                  </a:lnTo>
                  <a:lnTo>
                    <a:pt x="113" y="133"/>
                  </a:lnTo>
                  <a:lnTo>
                    <a:pt x="116" y="131"/>
                  </a:lnTo>
                  <a:lnTo>
                    <a:pt x="118" y="130"/>
                  </a:lnTo>
                  <a:lnTo>
                    <a:pt x="118" y="129"/>
                  </a:lnTo>
                  <a:lnTo>
                    <a:pt x="111" y="130"/>
                  </a:lnTo>
                  <a:lnTo>
                    <a:pt x="105" y="131"/>
                  </a:lnTo>
                  <a:lnTo>
                    <a:pt x="98" y="134"/>
                  </a:lnTo>
                  <a:lnTo>
                    <a:pt x="93" y="138"/>
                  </a:lnTo>
                  <a:lnTo>
                    <a:pt x="89" y="140"/>
                  </a:lnTo>
                  <a:lnTo>
                    <a:pt x="86" y="143"/>
                  </a:lnTo>
                  <a:lnTo>
                    <a:pt x="84" y="145"/>
                  </a:lnTo>
                  <a:lnTo>
                    <a:pt x="81" y="146"/>
                  </a:lnTo>
                  <a:lnTo>
                    <a:pt x="78" y="148"/>
                  </a:lnTo>
                  <a:lnTo>
                    <a:pt x="72" y="149"/>
                  </a:lnTo>
                  <a:lnTo>
                    <a:pt x="72" y="149"/>
                  </a:lnTo>
                  <a:lnTo>
                    <a:pt x="72" y="148"/>
                  </a:lnTo>
                  <a:lnTo>
                    <a:pt x="73" y="148"/>
                  </a:lnTo>
                  <a:lnTo>
                    <a:pt x="73" y="147"/>
                  </a:lnTo>
                  <a:lnTo>
                    <a:pt x="61" y="151"/>
                  </a:lnTo>
                  <a:lnTo>
                    <a:pt x="49" y="155"/>
                  </a:lnTo>
                  <a:lnTo>
                    <a:pt x="47" y="154"/>
                  </a:lnTo>
                  <a:lnTo>
                    <a:pt x="47" y="153"/>
                  </a:lnTo>
                  <a:lnTo>
                    <a:pt x="46" y="153"/>
                  </a:lnTo>
                  <a:lnTo>
                    <a:pt x="45" y="153"/>
                  </a:lnTo>
                  <a:lnTo>
                    <a:pt x="40" y="155"/>
                  </a:lnTo>
                  <a:lnTo>
                    <a:pt x="35" y="158"/>
                  </a:lnTo>
                  <a:lnTo>
                    <a:pt x="30" y="160"/>
                  </a:lnTo>
                  <a:lnTo>
                    <a:pt x="31" y="159"/>
                  </a:lnTo>
                  <a:lnTo>
                    <a:pt x="32" y="158"/>
                  </a:lnTo>
                  <a:lnTo>
                    <a:pt x="33" y="158"/>
                  </a:lnTo>
                  <a:lnTo>
                    <a:pt x="33" y="157"/>
                  </a:lnTo>
                  <a:lnTo>
                    <a:pt x="22" y="156"/>
                  </a:lnTo>
                  <a:lnTo>
                    <a:pt x="11" y="156"/>
                  </a:lnTo>
                  <a:lnTo>
                    <a:pt x="1" y="154"/>
                  </a:lnTo>
                  <a:lnTo>
                    <a:pt x="0" y="154"/>
                  </a:lnTo>
                  <a:lnTo>
                    <a:pt x="0" y="153"/>
                  </a:lnTo>
                  <a:lnTo>
                    <a:pt x="1" y="153"/>
                  </a:lnTo>
                  <a:lnTo>
                    <a:pt x="2" y="152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11" y="152"/>
                  </a:lnTo>
                  <a:lnTo>
                    <a:pt x="16" y="154"/>
                  </a:lnTo>
                  <a:lnTo>
                    <a:pt x="22" y="155"/>
                  </a:lnTo>
                  <a:lnTo>
                    <a:pt x="24" y="154"/>
                  </a:lnTo>
                  <a:lnTo>
                    <a:pt x="25" y="153"/>
                  </a:lnTo>
                  <a:lnTo>
                    <a:pt x="25" y="152"/>
                  </a:lnTo>
                  <a:lnTo>
                    <a:pt x="26" y="150"/>
                  </a:lnTo>
                  <a:lnTo>
                    <a:pt x="27" y="149"/>
                  </a:lnTo>
                  <a:lnTo>
                    <a:pt x="28" y="149"/>
                  </a:lnTo>
                  <a:lnTo>
                    <a:pt x="31" y="148"/>
                  </a:lnTo>
                  <a:lnTo>
                    <a:pt x="35" y="148"/>
                  </a:lnTo>
                  <a:lnTo>
                    <a:pt x="41" y="147"/>
                  </a:lnTo>
                  <a:lnTo>
                    <a:pt x="47" y="146"/>
                  </a:lnTo>
                  <a:lnTo>
                    <a:pt x="52" y="146"/>
                  </a:lnTo>
                  <a:lnTo>
                    <a:pt x="54" y="145"/>
                  </a:lnTo>
                  <a:lnTo>
                    <a:pt x="55" y="144"/>
                  </a:lnTo>
                  <a:lnTo>
                    <a:pt x="56" y="143"/>
                  </a:lnTo>
                  <a:lnTo>
                    <a:pt x="60" y="138"/>
                  </a:lnTo>
                  <a:lnTo>
                    <a:pt x="61" y="137"/>
                  </a:lnTo>
                  <a:lnTo>
                    <a:pt x="62" y="137"/>
                  </a:lnTo>
                  <a:lnTo>
                    <a:pt x="63" y="138"/>
                  </a:lnTo>
                  <a:lnTo>
                    <a:pt x="65" y="137"/>
                  </a:lnTo>
                  <a:lnTo>
                    <a:pt x="65" y="135"/>
                  </a:lnTo>
                  <a:lnTo>
                    <a:pt x="65" y="134"/>
                  </a:lnTo>
                  <a:lnTo>
                    <a:pt x="66" y="134"/>
                  </a:lnTo>
                  <a:lnTo>
                    <a:pt x="68" y="133"/>
                  </a:lnTo>
                  <a:lnTo>
                    <a:pt x="72" y="132"/>
                  </a:lnTo>
                  <a:lnTo>
                    <a:pt x="75" y="131"/>
                  </a:lnTo>
                  <a:lnTo>
                    <a:pt x="78" y="130"/>
                  </a:lnTo>
                  <a:lnTo>
                    <a:pt x="79" y="128"/>
                  </a:lnTo>
                  <a:lnTo>
                    <a:pt x="78" y="125"/>
                  </a:lnTo>
                  <a:lnTo>
                    <a:pt x="75" y="123"/>
                  </a:lnTo>
                  <a:lnTo>
                    <a:pt x="72" y="122"/>
                  </a:lnTo>
                  <a:lnTo>
                    <a:pt x="68" y="120"/>
                  </a:lnTo>
                  <a:lnTo>
                    <a:pt x="65" y="119"/>
                  </a:lnTo>
                  <a:lnTo>
                    <a:pt x="63" y="118"/>
                  </a:lnTo>
                  <a:lnTo>
                    <a:pt x="60" y="117"/>
                  </a:lnTo>
                  <a:lnTo>
                    <a:pt x="58" y="116"/>
                  </a:lnTo>
                  <a:lnTo>
                    <a:pt x="57" y="114"/>
                  </a:lnTo>
                  <a:lnTo>
                    <a:pt x="57" y="113"/>
                  </a:lnTo>
                  <a:lnTo>
                    <a:pt x="58" y="112"/>
                  </a:lnTo>
                  <a:lnTo>
                    <a:pt x="59" y="112"/>
                  </a:lnTo>
                  <a:lnTo>
                    <a:pt x="60" y="112"/>
                  </a:lnTo>
                  <a:lnTo>
                    <a:pt x="61" y="112"/>
                  </a:lnTo>
                  <a:lnTo>
                    <a:pt x="63" y="111"/>
                  </a:lnTo>
                  <a:lnTo>
                    <a:pt x="64" y="111"/>
                  </a:lnTo>
                  <a:lnTo>
                    <a:pt x="65" y="111"/>
                  </a:lnTo>
                  <a:lnTo>
                    <a:pt x="65" y="109"/>
                  </a:lnTo>
                  <a:lnTo>
                    <a:pt x="71" y="102"/>
                  </a:lnTo>
                  <a:lnTo>
                    <a:pt x="79" y="96"/>
                  </a:lnTo>
                  <a:lnTo>
                    <a:pt x="76" y="97"/>
                  </a:lnTo>
                  <a:lnTo>
                    <a:pt x="73" y="97"/>
                  </a:lnTo>
                  <a:lnTo>
                    <a:pt x="70" y="96"/>
                  </a:lnTo>
                  <a:lnTo>
                    <a:pt x="69" y="93"/>
                  </a:lnTo>
                  <a:lnTo>
                    <a:pt x="70" y="91"/>
                  </a:lnTo>
                  <a:lnTo>
                    <a:pt x="72" y="88"/>
                  </a:lnTo>
                  <a:lnTo>
                    <a:pt x="75" y="84"/>
                  </a:lnTo>
                  <a:lnTo>
                    <a:pt x="78" y="82"/>
                  </a:lnTo>
                  <a:lnTo>
                    <a:pt x="80" y="82"/>
                  </a:lnTo>
                  <a:lnTo>
                    <a:pt x="82" y="83"/>
                  </a:lnTo>
                  <a:lnTo>
                    <a:pt x="84" y="84"/>
                  </a:lnTo>
                  <a:lnTo>
                    <a:pt x="87" y="84"/>
                  </a:lnTo>
                  <a:lnTo>
                    <a:pt x="90" y="82"/>
                  </a:lnTo>
                  <a:lnTo>
                    <a:pt x="91" y="78"/>
                  </a:lnTo>
                  <a:lnTo>
                    <a:pt x="92" y="74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7" y="66"/>
                  </a:lnTo>
                  <a:lnTo>
                    <a:pt x="103" y="64"/>
                  </a:lnTo>
                  <a:lnTo>
                    <a:pt x="108" y="63"/>
                  </a:lnTo>
                  <a:lnTo>
                    <a:pt x="112" y="61"/>
                  </a:lnTo>
                  <a:lnTo>
                    <a:pt x="116" y="59"/>
                  </a:lnTo>
                  <a:lnTo>
                    <a:pt x="120" y="58"/>
                  </a:lnTo>
                  <a:lnTo>
                    <a:pt x="124" y="59"/>
                  </a:lnTo>
                  <a:lnTo>
                    <a:pt x="127" y="61"/>
                  </a:lnTo>
                  <a:lnTo>
                    <a:pt x="128" y="63"/>
                  </a:lnTo>
                  <a:lnTo>
                    <a:pt x="130" y="64"/>
                  </a:lnTo>
                  <a:lnTo>
                    <a:pt x="132" y="65"/>
                  </a:lnTo>
                  <a:lnTo>
                    <a:pt x="134" y="65"/>
                  </a:lnTo>
                  <a:lnTo>
                    <a:pt x="137" y="63"/>
                  </a:lnTo>
                  <a:lnTo>
                    <a:pt x="139" y="61"/>
                  </a:lnTo>
                  <a:lnTo>
                    <a:pt x="142" y="56"/>
                  </a:lnTo>
                  <a:lnTo>
                    <a:pt x="143" y="55"/>
                  </a:lnTo>
                  <a:lnTo>
                    <a:pt x="146" y="54"/>
                  </a:lnTo>
                  <a:lnTo>
                    <a:pt x="149" y="53"/>
                  </a:lnTo>
                  <a:lnTo>
                    <a:pt x="151" y="53"/>
                  </a:lnTo>
                  <a:lnTo>
                    <a:pt x="153" y="52"/>
                  </a:lnTo>
                  <a:lnTo>
                    <a:pt x="153" y="51"/>
                  </a:lnTo>
                  <a:lnTo>
                    <a:pt x="151" y="50"/>
                  </a:lnTo>
                  <a:lnTo>
                    <a:pt x="148" y="51"/>
                  </a:lnTo>
                  <a:lnTo>
                    <a:pt x="145" y="52"/>
                  </a:lnTo>
                  <a:lnTo>
                    <a:pt x="142" y="52"/>
                  </a:lnTo>
                  <a:lnTo>
                    <a:pt x="140" y="52"/>
                  </a:lnTo>
                  <a:lnTo>
                    <a:pt x="137" y="49"/>
                  </a:lnTo>
                  <a:lnTo>
                    <a:pt x="137" y="44"/>
                  </a:lnTo>
                  <a:lnTo>
                    <a:pt x="138" y="40"/>
                  </a:lnTo>
                  <a:lnTo>
                    <a:pt x="141" y="36"/>
                  </a:lnTo>
                  <a:lnTo>
                    <a:pt x="144" y="32"/>
                  </a:lnTo>
                  <a:lnTo>
                    <a:pt x="147" y="28"/>
                  </a:lnTo>
                  <a:lnTo>
                    <a:pt x="150" y="26"/>
                  </a:lnTo>
                  <a:lnTo>
                    <a:pt x="152" y="24"/>
                  </a:lnTo>
                  <a:lnTo>
                    <a:pt x="158" y="22"/>
                  </a:lnTo>
                  <a:lnTo>
                    <a:pt x="162" y="20"/>
                  </a:lnTo>
                  <a:lnTo>
                    <a:pt x="165" y="20"/>
                  </a:lnTo>
                  <a:lnTo>
                    <a:pt x="166" y="21"/>
                  </a:lnTo>
                  <a:lnTo>
                    <a:pt x="166" y="22"/>
                  </a:lnTo>
                  <a:lnTo>
                    <a:pt x="166" y="24"/>
                  </a:lnTo>
                  <a:lnTo>
                    <a:pt x="165" y="26"/>
                  </a:lnTo>
                  <a:lnTo>
                    <a:pt x="163" y="32"/>
                  </a:lnTo>
                  <a:lnTo>
                    <a:pt x="163" y="36"/>
                  </a:lnTo>
                  <a:lnTo>
                    <a:pt x="165" y="38"/>
                  </a:lnTo>
                  <a:lnTo>
                    <a:pt x="167" y="39"/>
                  </a:lnTo>
                  <a:lnTo>
                    <a:pt x="170" y="38"/>
                  </a:lnTo>
                  <a:lnTo>
                    <a:pt x="173" y="35"/>
                  </a:lnTo>
                  <a:lnTo>
                    <a:pt x="175" y="32"/>
                  </a:lnTo>
                  <a:lnTo>
                    <a:pt x="178" y="29"/>
                  </a:lnTo>
                  <a:lnTo>
                    <a:pt x="181" y="28"/>
                  </a:lnTo>
                  <a:lnTo>
                    <a:pt x="182" y="28"/>
                  </a:lnTo>
                  <a:lnTo>
                    <a:pt x="182" y="27"/>
                  </a:lnTo>
                  <a:lnTo>
                    <a:pt x="182" y="27"/>
                  </a:lnTo>
                  <a:lnTo>
                    <a:pt x="184" y="27"/>
                  </a:lnTo>
                  <a:lnTo>
                    <a:pt x="184" y="26"/>
                  </a:lnTo>
                  <a:lnTo>
                    <a:pt x="185" y="26"/>
                  </a:lnTo>
                  <a:lnTo>
                    <a:pt x="188" y="22"/>
                  </a:lnTo>
                  <a:lnTo>
                    <a:pt x="189" y="19"/>
                  </a:lnTo>
                  <a:lnTo>
                    <a:pt x="191" y="12"/>
                  </a:lnTo>
                  <a:lnTo>
                    <a:pt x="193" y="9"/>
                  </a:lnTo>
                  <a:lnTo>
                    <a:pt x="196" y="5"/>
                  </a:lnTo>
                  <a:lnTo>
                    <a:pt x="200" y="2"/>
                  </a:lnTo>
                  <a:lnTo>
                    <a:pt x="203" y="1"/>
                  </a:lnTo>
                  <a:lnTo>
                    <a:pt x="205" y="1"/>
                  </a:lnTo>
                  <a:lnTo>
                    <a:pt x="206" y="2"/>
                  </a:lnTo>
                  <a:lnTo>
                    <a:pt x="210" y="5"/>
                  </a:lnTo>
                  <a:lnTo>
                    <a:pt x="213" y="6"/>
                  </a:lnTo>
                  <a:lnTo>
                    <a:pt x="217" y="6"/>
                  </a:lnTo>
                  <a:lnTo>
                    <a:pt x="222" y="5"/>
                  </a:lnTo>
                  <a:lnTo>
                    <a:pt x="226" y="2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61" name="Freeform 163"/>
            <p:cNvSpPr>
              <a:spLocks/>
            </p:cNvSpPr>
            <p:nvPr/>
          </p:nvSpPr>
          <p:spPr bwMode="auto">
            <a:xfrm>
              <a:off x="3028625" y="4274881"/>
              <a:ext cx="1449" cy="14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" name="Freeform 164"/>
            <p:cNvSpPr>
              <a:spLocks/>
            </p:cNvSpPr>
            <p:nvPr/>
          </p:nvSpPr>
          <p:spPr bwMode="auto">
            <a:xfrm>
              <a:off x="2808510" y="3290157"/>
              <a:ext cx="86887" cy="120195"/>
            </a:xfrm>
            <a:custGeom>
              <a:avLst/>
              <a:gdLst/>
              <a:ahLst/>
              <a:cxnLst>
                <a:cxn ang="0">
                  <a:pos x="52" y="5"/>
                </a:cxn>
                <a:cxn ang="0">
                  <a:pos x="60" y="14"/>
                </a:cxn>
                <a:cxn ang="0">
                  <a:pos x="59" y="19"/>
                </a:cxn>
                <a:cxn ang="0">
                  <a:pos x="53" y="25"/>
                </a:cxn>
                <a:cxn ang="0">
                  <a:pos x="48" y="28"/>
                </a:cxn>
                <a:cxn ang="0">
                  <a:pos x="49" y="28"/>
                </a:cxn>
                <a:cxn ang="0">
                  <a:pos x="53" y="30"/>
                </a:cxn>
                <a:cxn ang="0">
                  <a:pos x="54" y="31"/>
                </a:cxn>
                <a:cxn ang="0">
                  <a:pos x="51" y="34"/>
                </a:cxn>
                <a:cxn ang="0">
                  <a:pos x="46" y="36"/>
                </a:cxn>
                <a:cxn ang="0">
                  <a:pos x="40" y="44"/>
                </a:cxn>
                <a:cxn ang="0">
                  <a:pos x="35" y="50"/>
                </a:cxn>
                <a:cxn ang="0">
                  <a:pos x="28" y="52"/>
                </a:cxn>
                <a:cxn ang="0">
                  <a:pos x="28" y="54"/>
                </a:cxn>
                <a:cxn ang="0">
                  <a:pos x="30" y="55"/>
                </a:cxn>
                <a:cxn ang="0">
                  <a:pos x="30" y="56"/>
                </a:cxn>
                <a:cxn ang="0">
                  <a:pos x="28" y="57"/>
                </a:cxn>
                <a:cxn ang="0">
                  <a:pos x="26" y="54"/>
                </a:cxn>
                <a:cxn ang="0">
                  <a:pos x="24" y="52"/>
                </a:cxn>
                <a:cxn ang="0">
                  <a:pos x="21" y="57"/>
                </a:cxn>
                <a:cxn ang="0">
                  <a:pos x="19" y="73"/>
                </a:cxn>
                <a:cxn ang="0">
                  <a:pos x="15" y="82"/>
                </a:cxn>
                <a:cxn ang="0">
                  <a:pos x="10" y="82"/>
                </a:cxn>
                <a:cxn ang="0">
                  <a:pos x="2" y="74"/>
                </a:cxn>
                <a:cxn ang="0">
                  <a:pos x="0" y="67"/>
                </a:cxn>
                <a:cxn ang="0">
                  <a:pos x="4" y="60"/>
                </a:cxn>
                <a:cxn ang="0">
                  <a:pos x="11" y="48"/>
                </a:cxn>
                <a:cxn ang="0">
                  <a:pos x="16" y="42"/>
                </a:cxn>
                <a:cxn ang="0">
                  <a:pos x="25" y="41"/>
                </a:cxn>
                <a:cxn ang="0">
                  <a:pos x="26" y="39"/>
                </a:cxn>
                <a:cxn ang="0">
                  <a:pos x="16" y="31"/>
                </a:cxn>
                <a:cxn ang="0">
                  <a:pos x="18" y="31"/>
                </a:cxn>
                <a:cxn ang="0">
                  <a:pos x="26" y="33"/>
                </a:cxn>
                <a:cxn ang="0">
                  <a:pos x="32" y="34"/>
                </a:cxn>
                <a:cxn ang="0">
                  <a:pos x="33" y="33"/>
                </a:cxn>
                <a:cxn ang="0">
                  <a:pos x="30" y="31"/>
                </a:cxn>
                <a:cxn ang="0">
                  <a:pos x="29" y="28"/>
                </a:cxn>
                <a:cxn ang="0">
                  <a:pos x="33" y="25"/>
                </a:cxn>
                <a:cxn ang="0">
                  <a:pos x="42" y="24"/>
                </a:cxn>
                <a:cxn ang="0">
                  <a:pos x="44" y="23"/>
                </a:cxn>
                <a:cxn ang="0">
                  <a:pos x="41" y="20"/>
                </a:cxn>
                <a:cxn ang="0">
                  <a:pos x="42" y="15"/>
                </a:cxn>
                <a:cxn ang="0">
                  <a:pos x="47" y="0"/>
                </a:cxn>
              </a:cxnLst>
              <a:rect l="0" t="0" r="r" b="b"/>
              <a:pathLst>
                <a:path w="60" h="83">
                  <a:moveTo>
                    <a:pt x="47" y="0"/>
                  </a:moveTo>
                  <a:lnTo>
                    <a:pt x="52" y="5"/>
                  </a:lnTo>
                  <a:lnTo>
                    <a:pt x="57" y="9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9" y="19"/>
                  </a:lnTo>
                  <a:lnTo>
                    <a:pt x="56" y="22"/>
                  </a:lnTo>
                  <a:lnTo>
                    <a:pt x="53" y="25"/>
                  </a:lnTo>
                  <a:lnTo>
                    <a:pt x="50" y="27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51" y="29"/>
                  </a:lnTo>
                  <a:lnTo>
                    <a:pt x="53" y="30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3" y="32"/>
                  </a:lnTo>
                  <a:lnTo>
                    <a:pt x="51" y="34"/>
                  </a:lnTo>
                  <a:lnTo>
                    <a:pt x="48" y="35"/>
                  </a:lnTo>
                  <a:lnTo>
                    <a:pt x="46" y="36"/>
                  </a:lnTo>
                  <a:lnTo>
                    <a:pt x="43" y="40"/>
                  </a:lnTo>
                  <a:lnTo>
                    <a:pt x="40" y="44"/>
                  </a:lnTo>
                  <a:lnTo>
                    <a:pt x="37" y="49"/>
                  </a:lnTo>
                  <a:lnTo>
                    <a:pt x="35" y="50"/>
                  </a:lnTo>
                  <a:lnTo>
                    <a:pt x="30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29" y="54"/>
                  </a:lnTo>
                  <a:lnTo>
                    <a:pt x="30" y="55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7"/>
                  </a:lnTo>
                  <a:lnTo>
                    <a:pt x="28" y="57"/>
                  </a:lnTo>
                  <a:lnTo>
                    <a:pt x="27" y="56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4" y="52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19" y="67"/>
                  </a:lnTo>
                  <a:lnTo>
                    <a:pt x="19" y="73"/>
                  </a:lnTo>
                  <a:lnTo>
                    <a:pt x="18" y="78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0" y="82"/>
                  </a:lnTo>
                  <a:lnTo>
                    <a:pt x="7" y="80"/>
                  </a:lnTo>
                  <a:lnTo>
                    <a:pt x="2" y="74"/>
                  </a:lnTo>
                  <a:lnTo>
                    <a:pt x="1" y="70"/>
                  </a:lnTo>
                  <a:lnTo>
                    <a:pt x="0" y="67"/>
                  </a:lnTo>
                  <a:lnTo>
                    <a:pt x="2" y="63"/>
                  </a:lnTo>
                  <a:lnTo>
                    <a:pt x="4" y="60"/>
                  </a:lnTo>
                  <a:lnTo>
                    <a:pt x="6" y="57"/>
                  </a:lnTo>
                  <a:lnTo>
                    <a:pt x="11" y="48"/>
                  </a:lnTo>
                  <a:lnTo>
                    <a:pt x="14" y="43"/>
                  </a:lnTo>
                  <a:lnTo>
                    <a:pt x="16" y="42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6" y="40"/>
                  </a:lnTo>
                  <a:lnTo>
                    <a:pt x="26" y="39"/>
                  </a:lnTo>
                  <a:lnTo>
                    <a:pt x="22" y="34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26" y="33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0" y="31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38" y="24"/>
                  </a:lnTo>
                  <a:lnTo>
                    <a:pt x="42" y="24"/>
                  </a:lnTo>
                  <a:lnTo>
                    <a:pt x="45" y="26"/>
                  </a:lnTo>
                  <a:lnTo>
                    <a:pt x="44" y="23"/>
                  </a:lnTo>
                  <a:lnTo>
                    <a:pt x="42" y="21"/>
                  </a:lnTo>
                  <a:lnTo>
                    <a:pt x="41" y="20"/>
                  </a:lnTo>
                  <a:lnTo>
                    <a:pt x="41" y="19"/>
                  </a:lnTo>
                  <a:lnTo>
                    <a:pt x="42" y="15"/>
                  </a:lnTo>
                  <a:lnTo>
                    <a:pt x="44" y="10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" name="Freeform 165"/>
            <p:cNvSpPr>
              <a:spLocks/>
            </p:cNvSpPr>
            <p:nvPr/>
          </p:nvSpPr>
          <p:spPr bwMode="auto">
            <a:xfrm>
              <a:off x="1712281" y="3233681"/>
              <a:ext cx="5792" cy="7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" name="Freeform 166"/>
            <p:cNvSpPr>
              <a:spLocks/>
            </p:cNvSpPr>
            <p:nvPr/>
          </p:nvSpPr>
          <p:spPr bwMode="auto">
            <a:xfrm>
              <a:off x="2822991" y="3332153"/>
              <a:ext cx="8689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6" y="2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5" name="Freeform 167"/>
            <p:cNvSpPr>
              <a:spLocks noEditPoints="1"/>
            </p:cNvSpPr>
            <p:nvPr/>
          </p:nvSpPr>
          <p:spPr bwMode="auto">
            <a:xfrm>
              <a:off x="2544952" y="4355975"/>
              <a:ext cx="1449" cy="8689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1" h="6">
                  <a:moveTo>
                    <a:pt x="1" y="2"/>
                  </a:moveTo>
                  <a:lnTo>
                    <a:pt x="1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2"/>
                  </a:lnTo>
                  <a:close/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6" name="Freeform 168"/>
            <p:cNvSpPr>
              <a:spLocks/>
            </p:cNvSpPr>
            <p:nvPr/>
          </p:nvSpPr>
          <p:spPr bwMode="auto">
            <a:xfrm>
              <a:off x="2811406" y="3093212"/>
              <a:ext cx="4345" cy="57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7" name="Freeform 169"/>
            <p:cNvSpPr>
              <a:spLocks/>
            </p:cNvSpPr>
            <p:nvPr/>
          </p:nvSpPr>
          <p:spPr bwMode="auto">
            <a:xfrm>
              <a:off x="2229261" y="3907057"/>
              <a:ext cx="7241" cy="579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2" y="3"/>
                </a:cxn>
                <a:cxn ang="0">
                  <a:pos x="4" y="2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8" name="Freeform 170"/>
            <p:cNvSpPr>
              <a:spLocks/>
            </p:cNvSpPr>
            <p:nvPr/>
          </p:nvSpPr>
          <p:spPr bwMode="auto">
            <a:xfrm>
              <a:off x="2679627" y="3657980"/>
              <a:ext cx="8689" cy="188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4" y="9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3" y="8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6" h="13">
                  <a:moveTo>
                    <a:pt x="0" y="0"/>
                  </a:moveTo>
                  <a:lnTo>
                    <a:pt x="3" y="4"/>
                  </a:lnTo>
                  <a:lnTo>
                    <a:pt x="4" y="9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9" name="Freeform 171"/>
            <p:cNvSpPr>
              <a:spLocks/>
            </p:cNvSpPr>
            <p:nvPr/>
          </p:nvSpPr>
          <p:spPr bwMode="auto">
            <a:xfrm>
              <a:off x="2673835" y="3652188"/>
              <a:ext cx="5792" cy="57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0" name="Freeform 172"/>
            <p:cNvSpPr>
              <a:spLocks noEditPoints="1"/>
            </p:cNvSpPr>
            <p:nvPr/>
          </p:nvSpPr>
          <p:spPr bwMode="auto">
            <a:xfrm>
              <a:off x="1463204" y="2438661"/>
              <a:ext cx="806605" cy="273696"/>
            </a:xfrm>
            <a:custGeom>
              <a:avLst/>
              <a:gdLst/>
              <a:ahLst/>
              <a:cxnLst>
                <a:cxn ang="0">
                  <a:pos x="88" y="168"/>
                </a:cxn>
                <a:cxn ang="0">
                  <a:pos x="97" y="168"/>
                </a:cxn>
                <a:cxn ang="0">
                  <a:pos x="555" y="0"/>
                </a:cxn>
                <a:cxn ang="0">
                  <a:pos x="471" y="10"/>
                </a:cxn>
                <a:cxn ang="0">
                  <a:pos x="443" y="7"/>
                </a:cxn>
                <a:cxn ang="0">
                  <a:pos x="345" y="25"/>
                </a:cxn>
                <a:cxn ang="0">
                  <a:pos x="353" y="24"/>
                </a:cxn>
                <a:cxn ang="0">
                  <a:pos x="332" y="29"/>
                </a:cxn>
                <a:cxn ang="0">
                  <a:pos x="303" y="38"/>
                </a:cxn>
                <a:cxn ang="0">
                  <a:pos x="300" y="44"/>
                </a:cxn>
                <a:cxn ang="0">
                  <a:pos x="313" y="40"/>
                </a:cxn>
                <a:cxn ang="0">
                  <a:pos x="310" y="41"/>
                </a:cxn>
                <a:cxn ang="0">
                  <a:pos x="272" y="57"/>
                </a:cxn>
                <a:cxn ang="0">
                  <a:pos x="249" y="67"/>
                </a:cxn>
                <a:cxn ang="0">
                  <a:pos x="236" y="77"/>
                </a:cxn>
                <a:cxn ang="0">
                  <a:pos x="209" y="87"/>
                </a:cxn>
                <a:cxn ang="0">
                  <a:pos x="198" y="92"/>
                </a:cxn>
                <a:cxn ang="0">
                  <a:pos x="205" y="99"/>
                </a:cxn>
                <a:cxn ang="0">
                  <a:pos x="196" y="103"/>
                </a:cxn>
                <a:cxn ang="0">
                  <a:pos x="189" y="107"/>
                </a:cxn>
                <a:cxn ang="0">
                  <a:pos x="189" y="110"/>
                </a:cxn>
                <a:cxn ang="0">
                  <a:pos x="201" y="105"/>
                </a:cxn>
                <a:cxn ang="0">
                  <a:pos x="189" y="126"/>
                </a:cxn>
                <a:cxn ang="0">
                  <a:pos x="170" y="141"/>
                </a:cxn>
                <a:cxn ang="0">
                  <a:pos x="174" y="138"/>
                </a:cxn>
                <a:cxn ang="0">
                  <a:pos x="159" y="153"/>
                </a:cxn>
                <a:cxn ang="0">
                  <a:pos x="144" y="161"/>
                </a:cxn>
                <a:cxn ang="0">
                  <a:pos x="139" y="164"/>
                </a:cxn>
                <a:cxn ang="0">
                  <a:pos x="140" y="179"/>
                </a:cxn>
                <a:cxn ang="0">
                  <a:pos x="131" y="174"/>
                </a:cxn>
                <a:cxn ang="0">
                  <a:pos x="123" y="180"/>
                </a:cxn>
                <a:cxn ang="0">
                  <a:pos x="107" y="185"/>
                </a:cxn>
                <a:cxn ang="0">
                  <a:pos x="111" y="183"/>
                </a:cxn>
                <a:cxn ang="0">
                  <a:pos x="114" y="178"/>
                </a:cxn>
                <a:cxn ang="0">
                  <a:pos x="119" y="171"/>
                </a:cxn>
                <a:cxn ang="0">
                  <a:pos x="127" y="164"/>
                </a:cxn>
                <a:cxn ang="0">
                  <a:pos x="131" y="156"/>
                </a:cxn>
                <a:cxn ang="0">
                  <a:pos x="141" y="150"/>
                </a:cxn>
                <a:cxn ang="0">
                  <a:pos x="134" y="153"/>
                </a:cxn>
                <a:cxn ang="0">
                  <a:pos x="117" y="159"/>
                </a:cxn>
                <a:cxn ang="0">
                  <a:pos x="119" y="149"/>
                </a:cxn>
                <a:cxn ang="0">
                  <a:pos x="115" y="149"/>
                </a:cxn>
                <a:cxn ang="0">
                  <a:pos x="108" y="161"/>
                </a:cxn>
                <a:cxn ang="0">
                  <a:pos x="99" y="165"/>
                </a:cxn>
                <a:cxn ang="0">
                  <a:pos x="96" y="168"/>
                </a:cxn>
                <a:cxn ang="0">
                  <a:pos x="80" y="178"/>
                </a:cxn>
                <a:cxn ang="0">
                  <a:pos x="87" y="169"/>
                </a:cxn>
                <a:cxn ang="0">
                  <a:pos x="79" y="167"/>
                </a:cxn>
                <a:cxn ang="0">
                  <a:pos x="70" y="165"/>
                </a:cxn>
                <a:cxn ang="0">
                  <a:pos x="57" y="168"/>
                </a:cxn>
                <a:cxn ang="0">
                  <a:pos x="63" y="163"/>
                </a:cxn>
                <a:cxn ang="0">
                  <a:pos x="74" y="153"/>
                </a:cxn>
                <a:cxn ang="0">
                  <a:pos x="71" y="146"/>
                </a:cxn>
                <a:cxn ang="0">
                  <a:pos x="58" y="155"/>
                </a:cxn>
                <a:cxn ang="0">
                  <a:pos x="19" y="177"/>
                </a:cxn>
                <a:cxn ang="0">
                  <a:pos x="1" y="188"/>
                </a:cxn>
                <a:cxn ang="0">
                  <a:pos x="163" y="87"/>
                </a:cxn>
                <a:cxn ang="0">
                  <a:pos x="346" y="23"/>
                </a:cxn>
                <a:cxn ang="0">
                  <a:pos x="545" y="0"/>
                </a:cxn>
              </a:cxnLst>
              <a:rect l="0" t="0" r="r" b="b"/>
              <a:pathLst>
                <a:path w="557" h="189">
                  <a:moveTo>
                    <a:pt x="88" y="168"/>
                  </a:moveTo>
                  <a:lnTo>
                    <a:pt x="87" y="168"/>
                  </a:lnTo>
                  <a:lnTo>
                    <a:pt x="87" y="169"/>
                  </a:lnTo>
                  <a:lnTo>
                    <a:pt x="88" y="168"/>
                  </a:lnTo>
                  <a:close/>
                  <a:moveTo>
                    <a:pt x="98" y="167"/>
                  </a:moveTo>
                  <a:lnTo>
                    <a:pt x="98" y="167"/>
                  </a:lnTo>
                  <a:lnTo>
                    <a:pt x="98" y="167"/>
                  </a:lnTo>
                  <a:lnTo>
                    <a:pt x="97" y="168"/>
                  </a:lnTo>
                  <a:lnTo>
                    <a:pt x="96" y="168"/>
                  </a:lnTo>
                  <a:lnTo>
                    <a:pt x="98" y="167"/>
                  </a:lnTo>
                  <a:close/>
                  <a:moveTo>
                    <a:pt x="545" y="0"/>
                  </a:moveTo>
                  <a:lnTo>
                    <a:pt x="555" y="0"/>
                  </a:lnTo>
                  <a:lnTo>
                    <a:pt x="557" y="0"/>
                  </a:lnTo>
                  <a:lnTo>
                    <a:pt x="480" y="10"/>
                  </a:lnTo>
                  <a:lnTo>
                    <a:pt x="475" y="10"/>
                  </a:lnTo>
                  <a:lnTo>
                    <a:pt x="471" y="10"/>
                  </a:lnTo>
                  <a:lnTo>
                    <a:pt x="462" y="8"/>
                  </a:lnTo>
                  <a:lnTo>
                    <a:pt x="453" y="6"/>
                  </a:lnTo>
                  <a:lnTo>
                    <a:pt x="448" y="6"/>
                  </a:lnTo>
                  <a:lnTo>
                    <a:pt x="443" y="7"/>
                  </a:lnTo>
                  <a:lnTo>
                    <a:pt x="437" y="8"/>
                  </a:lnTo>
                  <a:lnTo>
                    <a:pt x="432" y="10"/>
                  </a:lnTo>
                  <a:lnTo>
                    <a:pt x="388" y="18"/>
                  </a:lnTo>
                  <a:lnTo>
                    <a:pt x="345" y="25"/>
                  </a:lnTo>
                  <a:lnTo>
                    <a:pt x="343" y="26"/>
                  </a:lnTo>
                  <a:lnTo>
                    <a:pt x="344" y="26"/>
                  </a:lnTo>
                  <a:lnTo>
                    <a:pt x="347" y="25"/>
                  </a:lnTo>
                  <a:lnTo>
                    <a:pt x="353" y="24"/>
                  </a:lnTo>
                  <a:lnTo>
                    <a:pt x="356" y="24"/>
                  </a:lnTo>
                  <a:lnTo>
                    <a:pt x="356" y="24"/>
                  </a:lnTo>
                  <a:lnTo>
                    <a:pt x="348" y="26"/>
                  </a:lnTo>
                  <a:lnTo>
                    <a:pt x="332" y="29"/>
                  </a:lnTo>
                  <a:lnTo>
                    <a:pt x="324" y="31"/>
                  </a:lnTo>
                  <a:lnTo>
                    <a:pt x="315" y="35"/>
                  </a:lnTo>
                  <a:lnTo>
                    <a:pt x="311" y="36"/>
                  </a:lnTo>
                  <a:lnTo>
                    <a:pt x="303" y="38"/>
                  </a:lnTo>
                  <a:lnTo>
                    <a:pt x="300" y="39"/>
                  </a:lnTo>
                  <a:lnTo>
                    <a:pt x="298" y="43"/>
                  </a:lnTo>
                  <a:lnTo>
                    <a:pt x="298" y="44"/>
                  </a:lnTo>
                  <a:lnTo>
                    <a:pt x="300" y="44"/>
                  </a:lnTo>
                  <a:lnTo>
                    <a:pt x="303" y="44"/>
                  </a:lnTo>
                  <a:lnTo>
                    <a:pt x="306" y="42"/>
                  </a:lnTo>
                  <a:lnTo>
                    <a:pt x="310" y="41"/>
                  </a:lnTo>
                  <a:lnTo>
                    <a:pt x="313" y="40"/>
                  </a:lnTo>
                  <a:lnTo>
                    <a:pt x="313" y="41"/>
                  </a:lnTo>
                  <a:lnTo>
                    <a:pt x="312" y="41"/>
                  </a:lnTo>
                  <a:lnTo>
                    <a:pt x="310" y="41"/>
                  </a:lnTo>
                  <a:lnTo>
                    <a:pt x="310" y="41"/>
                  </a:lnTo>
                  <a:lnTo>
                    <a:pt x="294" y="48"/>
                  </a:lnTo>
                  <a:lnTo>
                    <a:pt x="287" y="51"/>
                  </a:lnTo>
                  <a:lnTo>
                    <a:pt x="279" y="54"/>
                  </a:lnTo>
                  <a:lnTo>
                    <a:pt x="272" y="57"/>
                  </a:lnTo>
                  <a:lnTo>
                    <a:pt x="265" y="59"/>
                  </a:lnTo>
                  <a:lnTo>
                    <a:pt x="258" y="62"/>
                  </a:lnTo>
                  <a:lnTo>
                    <a:pt x="251" y="65"/>
                  </a:lnTo>
                  <a:lnTo>
                    <a:pt x="249" y="67"/>
                  </a:lnTo>
                  <a:lnTo>
                    <a:pt x="248" y="69"/>
                  </a:lnTo>
                  <a:lnTo>
                    <a:pt x="247" y="70"/>
                  </a:lnTo>
                  <a:lnTo>
                    <a:pt x="241" y="74"/>
                  </a:lnTo>
                  <a:lnTo>
                    <a:pt x="236" y="77"/>
                  </a:lnTo>
                  <a:lnTo>
                    <a:pt x="232" y="79"/>
                  </a:lnTo>
                  <a:lnTo>
                    <a:pt x="225" y="81"/>
                  </a:lnTo>
                  <a:lnTo>
                    <a:pt x="214" y="86"/>
                  </a:lnTo>
                  <a:lnTo>
                    <a:pt x="209" y="87"/>
                  </a:lnTo>
                  <a:lnTo>
                    <a:pt x="205" y="87"/>
                  </a:lnTo>
                  <a:lnTo>
                    <a:pt x="201" y="88"/>
                  </a:lnTo>
                  <a:lnTo>
                    <a:pt x="198" y="90"/>
                  </a:lnTo>
                  <a:lnTo>
                    <a:pt x="198" y="92"/>
                  </a:lnTo>
                  <a:lnTo>
                    <a:pt x="198" y="94"/>
                  </a:lnTo>
                  <a:lnTo>
                    <a:pt x="201" y="99"/>
                  </a:lnTo>
                  <a:lnTo>
                    <a:pt x="202" y="99"/>
                  </a:lnTo>
                  <a:lnTo>
                    <a:pt x="205" y="99"/>
                  </a:lnTo>
                  <a:lnTo>
                    <a:pt x="201" y="102"/>
                  </a:lnTo>
                  <a:lnTo>
                    <a:pt x="199" y="103"/>
                  </a:lnTo>
                  <a:lnTo>
                    <a:pt x="197" y="103"/>
                  </a:lnTo>
                  <a:lnTo>
                    <a:pt x="196" y="103"/>
                  </a:lnTo>
                  <a:lnTo>
                    <a:pt x="195" y="103"/>
                  </a:lnTo>
                  <a:lnTo>
                    <a:pt x="193" y="103"/>
                  </a:lnTo>
                  <a:lnTo>
                    <a:pt x="191" y="104"/>
                  </a:lnTo>
                  <a:lnTo>
                    <a:pt x="189" y="107"/>
                  </a:lnTo>
                  <a:lnTo>
                    <a:pt x="185" y="111"/>
                  </a:lnTo>
                  <a:lnTo>
                    <a:pt x="187" y="111"/>
                  </a:lnTo>
                  <a:lnTo>
                    <a:pt x="188" y="110"/>
                  </a:lnTo>
                  <a:lnTo>
                    <a:pt x="189" y="110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198" y="104"/>
                  </a:lnTo>
                  <a:lnTo>
                    <a:pt x="201" y="105"/>
                  </a:lnTo>
                  <a:lnTo>
                    <a:pt x="202" y="107"/>
                  </a:lnTo>
                  <a:lnTo>
                    <a:pt x="202" y="110"/>
                  </a:lnTo>
                  <a:lnTo>
                    <a:pt x="200" y="114"/>
                  </a:lnTo>
                  <a:lnTo>
                    <a:pt x="189" y="126"/>
                  </a:lnTo>
                  <a:lnTo>
                    <a:pt x="185" y="129"/>
                  </a:lnTo>
                  <a:lnTo>
                    <a:pt x="182" y="132"/>
                  </a:lnTo>
                  <a:lnTo>
                    <a:pt x="181" y="133"/>
                  </a:lnTo>
                  <a:lnTo>
                    <a:pt x="170" y="141"/>
                  </a:lnTo>
                  <a:lnTo>
                    <a:pt x="171" y="141"/>
                  </a:lnTo>
                  <a:lnTo>
                    <a:pt x="172" y="139"/>
                  </a:lnTo>
                  <a:lnTo>
                    <a:pt x="173" y="138"/>
                  </a:lnTo>
                  <a:lnTo>
                    <a:pt x="174" y="138"/>
                  </a:lnTo>
                  <a:lnTo>
                    <a:pt x="175" y="138"/>
                  </a:lnTo>
                  <a:lnTo>
                    <a:pt x="169" y="144"/>
                  </a:lnTo>
                  <a:lnTo>
                    <a:pt x="164" y="149"/>
                  </a:lnTo>
                  <a:lnTo>
                    <a:pt x="159" y="153"/>
                  </a:lnTo>
                  <a:lnTo>
                    <a:pt x="153" y="156"/>
                  </a:lnTo>
                  <a:lnTo>
                    <a:pt x="146" y="160"/>
                  </a:lnTo>
                  <a:lnTo>
                    <a:pt x="145" y="161"/>
                  </a:lnTo>
                  <a:lnTo>
                    <a:pt x="144" y="161"/>
                  </a:lnTo>
                  <a:lnTo>
                    <a:pt x="142" y="162"/>
                  </a:lnTo>
                  <a:lnTo>
                    <a:pt x="141" y="162"/>
                  </a:lnTo>
                  <a:lnTo>
                    <a:pt x="140" y="163"/>
                  </a:lnTo>
                  <a:lnTo>
                    <a:pt x="139" y="164"/>
                  </a:lnTo>
                  <a:lnTo>
                    <a:pt x="139" y="168"/>
                  </a:lnTo>
                  <a:lnTo>
                    <a:pt x="141" y="172"/>
                  </a:lnTo>
                  <a:lnTo>
                    <a:pt x="141" y="176"/>
                  </a:lnTo>
                  <a:lnTo>
                    <a:pt x="140" y="179"/>
                  </a:lnTo>
                  <a:lnTo>
                    <a:pt x="138" y="179"/>
                  </a:lnTo>
                  <a:lnTo>
                    <a:pt x="136" y="177"/>
                  </a:lnTo>
                  <a:lnTo>
                    <a:pt x="133" y="175"/>
                  </a:lnTo>
                  <a:lnTo>
                    <a:pt x="131" y="174"/>
                  </a:lnTo>
                  <a:lnTo>
                    <a:pt x="130" y="175"/>
                  </a:lnTo>
                  <a:lnTo>
                    <a:pt x="129" y="177"/>
                  </a:lnTo>
                  <a:lnTo>
                    <a:pt x="128" y="177"/>
                  </a:lnTo>
                  <a:lnTo>
                    <a:pt x="123" y="180"/>
                  </a:lnTo>
                  <a:lnTo>
                    <a:pt x="118" y="183"/>
                  </a:lnTo>
                  <a:lnTo>
                    <a:pt x="112" y="184"/>
                  </a:lnTo>
                  <a:lnTo>
                    <a:pt x="108" y="185"/>
                  </a:lnTo>
                  <a:lnTo>
                    <a:pt x="107" y="185"/>
                  </a:lnTo>
                  <a:lnTo>
                    <a:pt x="108" y="185"/>
                  </a:lnTo>
                  <a:lnTo>
                    <a:pt x="108" y="185"/>
                  </a:lnTo>
                  <a:lnTo>
                    <a:pt x="109" y="184"/>
                  </a:lnTo>
                  <a:lnTo>
                    <a:pt x="111" y="183"/>
                  </a:lnTo>
                  <a:lnTo>
                    <a:pt x="113" y="182"/>
                  </a:lnTo>
                  <a:lnTo>
                    <a:pt x="114" y="181"/>
                  </a:lnTo>
                  <a:lnTo>
                    <a:pt x="114" y="179"/>
                  </a:lnTo>
                  <a:lnTo>
                    <a:pt x="114" y="178"/>
                  </a:lnTo>
                  <a:lnTo>
                    <a:pt x="115" y="177"/>
                  </a:lnTo>
                  <a:lnTo>
                    <a:pt x="115" y="175"/>
                  </a:lnTo>
                  <a:lnTo>
                    <a:pt x="115" y="174"/>
                  </a:lnTo>
                  <a:lnTo>
                    <a:pt x="119" y="171"/>
                  </a:lnTo>
                  <a:lnTo>
                    <a:pt x="123" y="169"/>
                  </a:lnTo>
                  <a:lnTo>
                    <a:pt x="126" y="167"/>
                  </a:lnTo>
                  <a:lnTo>
                    <a:pt x="127" y="165"/>
                  </a:lnTo>
                  <a:lnTo>
                    <a:pt x="127" y="164"/>
                  </a:lnTo>
                  <a:lnTo>
                    <a:pt x="126" y="163"/>
                  </a:lnTo>
                  <a:lnTo>
                    <a:pt x="126" y="160"/>
                  </a:lnTo>
                  <a:lnTo>
                    <a:pt x="127" y="159"/>
                  </a:lnTo>
                  <a:lnTo>
                    <a:pt x="131" y="156"/>
                  </a:lnTo>
                  <a:lnTo>
                    <a:pt x="136" y="154"/>
                  </a:lnTo>
                  <a:lnTo>
                    <a:pt x="141" y="151"/>
                  </a:lnTo>
                  <a:lnTo>
                    <a:pt x="141" y="150"/>
                  </a:lnTo>
                  <a:lnTo>
                    <a:pt x="141" y="150"/>
                  </a:lnTo>
                  <a:lnTo>
                    <a:pt x="139" y="151"/>
                  </a:lnTo>
                  <a:lnTo>
                    <a:pt x="138" y="151"/>
                  </a:lnTo>
                  <a:lnTo>
                    <a:pt x="135" y="153"/>
                  </a:lnTo>
                  <a:lnTo>
                    <a:pt x="134" y="153"/>
                  </a:lnTo>
                  <a:lnTo>
                    <a:pt x="130" y="155"/>
                  </a:lnTo>
                  <a:lnTo>
                    <a:pt x="125" y="158"/>
                  </a:lnTo>
                  <a:lnTo>
                    <a:pt x="121" y="160"/>
                  </a:lnTo>
                  <a:lnTo>
                    <a:pt x="117" y="159"/>
                  </a:lnTo>
                  <a:lnTo>
                    <a:pt x="116" y="158"/>
                  </a:lnTo>
                  <a:lnTo>
                    <a:pt x="116" y="155"/>
                  </a:lnTo>
                  <a:lnTo>
                    <a:pt x="118" y="152"/>
                  </a:lnTo>
                  <a:lnTo>
                    <a:pt x="119" y="149"/>
                  </a:lnTo>
                  <a:lnTo>
                    <a:pt x="120" y="147"/>
                  </a:lnTo>
                  <a:lnTo>
                    <a:pt x="119" y="146"/>
                  </a:lnTo>
                  <a:lnTo>
                    <a:pt x="117" y="147"/>
                  </a:lnTo>
                  <a:lnTo>
                    <a:pt x="115" y="149"/>
                  </a:lnTo>
                  <a:lnTo>
                    <a:pt x="114" y="153"/>
                  </a:lnTo>
                  <a:lnTo>
                    <a:pt x="113" y="156"/>
                  </a:lnTo>
                  <a:lnTo>
                    <a:pt x="111" y="158"/>
                  </a:lnTo>
                  <a:lnTo>
                    <a:pt x="108" y="161"/>
                  </a:lnTo>
                  <a:lnTo>
                    <a:pt x="103" y="164"/>
                  </a:lnTo>
                  <a:lnTo>
                    <a:pt x="99" y="166"/>
                  </a:lnTo>
                  <a:lnTo>
                    <a:pt x="99" y="166"/>
                  </a:lnTo>
                  <a:lnTo>
                    <a:pt x="99" y="165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95" y="168"/>
                  </a:lnTo>
                  <a:lnTo>
                    <a:pt x="96" y="168"/>
                  </a:lnTo>
                  <a:lnTo>
                    <a:pt x="92" y="171"/>
                  </a:lnTo>
                  <a:lnTo>
                    <a:pt x="85" y="176"/>
                  </a:lnTo>
                  <a:lnTo>
                    <a:pt x="85" y="176"/>
                  </a:lnTo>
                  <a:lnTo>
                    <a:pt x="80" y="178"/>
                  </a:lnTo>
                  <a:lnTo>
                    <a:pt x="79" y="178"/>
                  </a:lnTo>
                  <a:lnTo>
                    <a:pt x="79" y="178"/>
                  </a:lnTo>
                  <a:lnTo>
                    <a:pt x="81" y="175"/>
                  </a:lnTo>
                  <a:lnTo>
                    <a:pt x="87" y="169"/>
                  </a:lnTo>
                  <a:lnTo>
                    <a:pt x="85" y="170"/>
                  </a:lnTo>
                  <a:lnTo>
                    <a:pt x="84" y="170"/>
                  </a:lnTo>
                  <a:lnTo>
                    <a:pt x="80" y="169"/>
                  </a:lnTo>
                  <a:lnTo>
                    <a:pt x="79" y="167"/>
                  </a:lnTo>
                  <a:lnTo>
                    <a:pt x="78" y="165"/>
                  </a:lnTo>
                  <a:lnTo>
                    <a:pt x="76" y="164"/>
                  </a:lnTo>
                  <a:lnTo>
                    <a:pt x="74" y="164"/>
                  </a:lnTo>
                  <a:lnTo>
                    <a:pt x="70" y="165"/>
                  </a:lnTo>
                  <a:lnTo>
                    <a:pt x="66" y="168"/>
                  </a:lnTo>
                  <a:lnTo>
                    <a:pt x="63" y="169"/>
                  </a:lnTo>
                  <a:lnTo>
                    <a:pt x="60" y="170"/>
                  </a:lnTo>
                  <a:lnTo>
                    <a:pt x="57" y="168"/>
                  </a:lnTo>
                  <a:lnTo>
                    <a:pt x="57" y="167"/>
                  </a:lnTo>
                  <a:lnTo>
                    <a:pt x="58" y="165"/>
                  </a:lnTo>
                  <a:lnTo>
                    <a:pt x="60" y="164"/>
                  </a:lnTo>
                  <a:lnTo>
                    <a:pt x="63" y="163"/>
                  </a:lnTo>
                  <a:lnTo>
                    <a:pt x="66" y="161"/>
                  </a:lnTo>
                  <a:lnTo>
                    <a:pt x="68" y="160"/>
                  </a:lnTo>
                  <a:lnTo>
                    <a:pt x="71" y="157"/>
                  </a:lnTo>
                  <a:lnTo>
                    <a:pt x="74" y="153"/>
                  </a:lnTo>
                  <a:lnTo>
                    <a:pt x="75" y="149"/>
                  </a:lnTo>
                  <a:lnTo>
                    <a:pt x="75" y="146"/>
                  </a:lnTo>
                  <a:lnTo>
                    <a:pt x="73" y="145"/>
                  </a:lnTo>
                  <a:lnTo>
                    <a:pt x="71" y="146"/>
                  </a:lnTo>
                  <a:lnTo>
                    <a:pt x="68" y="148"/>
                  </a:lnTo>
                  <a:lnTo>
                    <a:pt x="66" y="150"/>
                  </a:lnTo>
                  <a:lnTo>
                    <a:pt x="63" y="152"/>
                  </a:lnTo>
                  <a:lnTo>
                    <a:pt x="58" y="155"/>
                  </a:lnTo>
                  <a:lnTo>
                    <a:pt x="51" y="158"/>
                  </a:lnTo>
                  <a:lnTo>
                    <a:pt x="44" y="162"/>
                  </a:lnTo>
                  <a:lnTo>
                    <a:pt x="28" y="173"/>
                  </a:lnTo>
                  <a:lnTo>
                    <a:pt x="19" y="177"/>
                  </a:lnTo>
                  <a:lnTo>
                    <a:pt x="11" y="182"/>
                  </a:lnTo>
                  <a:lnTo>
                    <a:pt x="5" y="186"/>
                  </a:lnTo>
                  <a:lnTo>
                    <a:pt x="0" y="189"/>
                  </a:lnTo>
                  <a:lnTo>
                    <a:pt x="1" y="188"/>
                  </a:lnTo>
                  <a:lnTo>
                    <a:pt x="39" y="160"/>
                  </a:lnTo>
                  <a:lnTo>
                    <a:pt x="79" y="133"/>
                  </a:lnTo>
                  <a:lnTo>
                    <a:pt x="120" y="109"/>
                  </a:lnTo>
                  <a:lnTo>
                    <a:pt x="163" y="87"/>
                  </a:lnTo>
                  <a:lnTo>
                    <a:pt x="207" y="67"/>
                  </a:lnTo>
                  <a:lnTo>
                    <a:pt x="252" y="50"/>
                  </a:lnTo>
                  <a:lnTo>
                    <a:pt x="298" y="35"/>
                  </a:lnTo>
                  <a:lnTo>
                    <a:pt x="346" y="23"/>
                  </a:lnTo>
                  <a:lnTo>
                    <a:pt x="394" y="13"/>
                  </a:lnTo>
                  <a:lnTo>
                    <a:pt x="444" y="6"/>
                  </a:lnTo>
                  <a:lnTo>
                    <a:pt x="494" y="2"/>
                  </a:lnTo>
                  <a:lnTo>
                    <a:pt x="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1" name="Freeform 173"/>
            <p:cNvSpPr>
              <a:spLocks noEditPoints="1"/>
            </p:cNvSpPr>
            <p:nvPr/>
          </p:nvSpPr>
          <p:spPr bwMode="auto">
            <a:xfrm>
              <a:off x="2614461" y="2490793"/>
              <a:ext cx="370719" cy="188256"/>
            </a:xfrm>
            <a:custGeom>
              <a:avLst/>
              <a:gdLst/>
              <a:ahLst/>
              <a:cxnLst>
                <a:cxn ang="0">
                  <a:pos x="231" y="109"/>
                </a:cxn>
                <a:cxn ang="0">
                  <a:pos x="227" y="107"/>
                </a:cxn>
                <a:cxn ang="0">
                  <a:pos x="206" y="95"/>
                </a:cxn>
                <a:cxn ang="0">
                  <a:pos x="159" y="78"/>
                </a:cxn>
                <a:cxn ang="0">
                  <a:pos x="139" y="56"/>
                </a:cxn>
                <a:cxn ang="0">
                  <a:pos x="139" y="56"/>
                </a:cxn>
                <a:cxn ang="0">
                  <a:pos x="58" y="32"/>
                </a:cxn>
                <a:cxn ang="0">
                  <a:pos x="61" y="32"/>
                </a:cxn>
                <a:cxn ang="0">
                  <a:pos x="58" y="31"/>
                </a:cxn>
                <a:cxn ang="0">
                  <a:pos x="54" y="30"/>
                </a:cxn>
                <a:cxn ang="0">
                  <a:pos x="3" y="0"/>
                </a:cxn>
                <a:cxn ang="0">
                  <a:pos x="16" y="6"/>
                </a:cxn>
                <a:cxn ang="0">
                  <a:pos x="55" y="20"/>
                </a:cxn>
                <a:cxn ang="0">
                  <a:pos x="128" y="50"/>
                </a:cxn>
                <a:cxn ang="0">
                  <a:pos x="139" y="56"/>
                </a:cxn>
                <a:cxn ang="0">
                  <a:pos x="163" y="69"/>
                </a:cxn>
                <a:cxn ang="0">
                  <a:pos x="151" y="64"/>
                </a:cxn>
                <a:cxn ang="0">
                  <a:pos x="101" y="41"/>
                </a:cxn>
                <a:cxn ang="0">
                  <a:pos x="90" y="37"/>
                </a:cxn>
                <a:cxn ang="0">
                  <a:pos x="93" y="40"/>
                </a:cxn>
                <a:cxn ang="0">
                  <a:pos x="100" y="43"/>
                </a:cxn>
                <a:cxn ang="0">
                  <a:pos x="162" y="72"/>
                </a:cxn>
                <a:cxn ang="0">
                  <a:pos x="191" y="85"/>
                </a:cxn>
                <a:cxn ang="0">
                  <a:pos x="192" y="85"/>
                </a:cxn>
                <a:cxn ang="0">
                  <a:pos x="195" y="87"/>
                </a:cxn>
                <a:cxn ang="0">
                  <a:pos x="207" y="96"/>
                </a:cxn>
                <a:cxn ang="0">
                  <a:pos x="225" y="106"/>
                </a:cxn>
                <a:cxn ang="0">
                  <a:pos x="230" y="109"/>
                </a:cxn>
                <a:cxn ang="0">
                  <a:pos x="232" y="111"/>
                </a:cxn>
                <a:cxn ang="0">
                  <a:pos x="252" y="124"/>
                </a:cxn>
                <a:cxn ang="0">
                  <a:pos x="255" y="127"/>
                </a:cxn>
                <a:cxn ang="0">
                  <a:pos x="250" y="124"/>
                </a:cxn>
                <a:cxn ang="0">
                  <a:pos x="227" y="110"/>
                </a:cxn>
                <a:cxn ang="0">
                  <a:pos x="211" y="105"/>
                </a:cxn>
                <a:cxn ang="0">
                  <a:pos x="214" y="106"/>
                </a:cxn>
                <a:cxn ang="0">
                  <a:pos x="217" y="107"/>
                </a:cxn>
                <a:cxn ang="0">
                  <a:pos x="224" y="111"/>
                </a:cxn>
                <a:cxn ang="0">
                  <a:pos x="242" y="125"/>
                </a:cxn>
                <a:cxn ang="0">
                  <a:pos x="246" y="128"/>
                </a:cxn>
                <a:cxn ang="0">
                  <a:pos x="247" y="130"/>
                </a:cxn>
                <a:cxn ang="0">
                  <a:pos x="218" y="113"/>
                </a:cxn>
                <a:cxn ang="0">
                  <a:pos x="215" y="112"/>
                </a:cxn>
                <a:cxn ang="0">
                  <a:pos x="217" y="115"/>
                </a:cxn>
                <a:cxn ang="0">
                  <a:pos x="208" y="108"/>
                </a:cxn>
                <a:cxn ang="0">
                  <a:pos x="203" y="105"/>
                </a:cxn>
                <a:cxn ang="0">
                  <a:pos x="209" y="111"/>
                </a:cxn>
                <a:cxn ang="0">
                  <a:pos x="205" y="109"/>
                </a:cxn>
                <a:cxn ang="0">
                  <a:pos x="196" y="104"/>
                </a:cxn>
                <a:cxn ang="0">
                  <a:pos x="196" y="106"/>
                </a:cxn>
                <a:cxn ang="0">
                  <a:pos x="168" y="84"/>
                </a:cxn>
                <a:cxn ang="0">
                  <a:pos x="162" y="80"/>
                </a:cxn>
                <a:cxn ang="0">
                  <a:pos x="164" y="82"/>
                </a:cxn>
                <a:cxn ang="0">
                  <a:pos x="160" y="81"/>
                </a:cxn>
                <a:cxn ang="0">
                  <a:pos x="145" y="72"/>
                </a:cxn>
                <a:cxn ang="0">
                  <a:pos x="119" y="59"/>
                </a:cxn>
                <a:cxn ang="0">
                  <a:pos x="61" y="35"/>
                </a:cxn>
                <a:cxn ang="0">
                  <a:pos x="50" y="30"/>
                </a:cxn>
                <a:cxn ang="0">
                  <a:pos x="49" y="29"/>
                </a:cxn>
                <a:cxn ang="0">
                  <a:pos x="24" y="19"/>
                </a:cxn>
                <a:cxn ang="0">
                  <a:pos x="5" y="10"/>
                </a:cxn>
                <a:cxn ang="0">
                  <a:pos x="1" y="1"/>
                </a:cxn>
              </a:cxnLst>
              <a:rect l="0" t="0" r="r" b="b"/>
              <a:pathLst>
                <a:path w="256" h="130">
                  <a:moveTo>
                    <a:pt x="231" y="109"/>
                  </a:moveTo>
                  <a:lnTo>
                    <a:pt x="231" y="110"/>
                  </a:lnTo>
                  <a:lnTo>
                    <a:pt x="231" y="109"/>
                  </a:lnTo>
                  <a:close/>
                  <a:moveTo>
                    <a:pt x="227" y="107"/>
                  </a:moveTo>
                  <a:lnTo>
                    <a:pt x="230" y="108"/>
                  </a:lnTo>
                  <a:lnTo>
                    <a:pt x="227" y="107"/>
                  </a:lnTo>
                  <a:close/>
                  <a:moveTo>
                    <a:pt x="206" y="95"/>
                  </a:moveTo>
                  <a:lnTo>
                    <a:pt x="207" y="95"/>
                  </a:lnTo>
                  <a:lnTo>
                    <a:pt x="206" y="95"/>
                  </a:lnTo>
                  <a:lnTo>
                    <a:pt x="206" y="95"/>
                  </a:lnTo>
                  <a:close/>
                  <a:moveTo>
                    <a:pt x="159" y="78"/>
                  </a:moveTo>
                  <a:lnTo>
                    <a:pt x="159" y="78"/>
                  </a:lnTo>
                  <a:lnTo>
                    <a:pt x="160" y="79"/>
                  </a:lnTo>
                  <a:lnTo>
                    <a:pt x="159" y="78"/>
                  </a:lnTo>
                  <a:close/>
                  <a:moveTo>
                    <a:pt x="139" y="56"/>
                  </a:moveTo>
                  <a:lnTo>
                    <a:pt x="140" y="56"/>
                  </a:lnTo>
                  <a:lnTo>
                    <a:pt x="140" y="57"/>
                  </a:lnTo>
                  <a:lnTo>
                    <a:pt x="139" y="56"/>
                  </a:lnTo>
                  <a:close/>
                  <a:moveTo>
                    <a:pt x="51" y="30"/>
                  </a:moveTo>
                  <a:lnTo>
                    <a:pt x="54" y="31"/>
                  </a:lnTo>
                  <a:lnTo>
                    <a:pt x="58" y="32"/>
                  </a:lnTo>
                  <a:lnTo>
                    <a:pt x="60" y="33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0" y="32"/>
                  </a:lnTo>
                  <a:lnTo>
                    <a:pt x="59" y="32"/>
                  </a:lnTo>
                  <a:lnTo>
                    <a:pt x="58" y="31"/>
                  </a:lnTo>
                  <a:lnTo>
                    <a:pt x="56" y="31"/>
                  </a:lnTo>
                  <a:lnTo>
                    <a:pt x="55" y="31"/>
                  </a:lnTo>
                  <a:lnTo>
                    <a:pt x="54" y="30"/>
                  </a:lnTo>
                  <a:lnTo>
                    <a:pt x="53" y="30"/>
                  </a:lnTo>
                  <a:lnTo>
                    <a:pt x="51" y="30"/>
                  </a:lnTo>
                  <a:close/>
                  <a:moveTo>
                    <a:pt x="3" y="0"/>
                  </a:moveTo>
                  <a:lnTo>
                    <a:pt x="6" y="1"/>
                  </a:lnTo>
                  <a:lnTo>
                    <a:pt x="9" y="3"/>
                  </a:lnTo>
                  <a:lnTo>
                    <a:pt x="16" y="6"/>
                  </a:lnTo>
                  <a:lnTo>
                    <a:pt x="29" y="11"/>
                  </a:lnTo>
                  <a:lnTo>
                    <a:pt x="42" y="16"/>
                  </a:lnTo>
                  <a:lnTo>
                    <a:pt x="55" y="20"/>
                  </a:lnTo>
                  <a:lnTo>
                    <a:pt x="54" y="18"/>
                  </a:lnTo>
                  <a:lnTo>
                    <a:pt x="92" y="33"/>
                  </a:lnTo>
                  <a:lnTo>
                    <a:pt x="128" y="50"/>
                  </a:lnTo>
                  <a:lnTo>
                    <a:pt x="130" y="51"/>
                  </a:lnTo>
                  <a:lnTo>
                    <a:pt x="139" y="56"/>
                  </a:lnTo>
                  <a:lnTo>
                    <a:pt x="139" y="56"/>
                  </a:lnTo>
                  <a:lnTo>
                    <a:pt x="165" y="70"/>
                  </a:lnTo>
                  <a:lnTo>
                    <a:pt x="164" y="70"/>
                  </a:lnTo>
                  <a:lnTo>
                    <a:pt x="163" y="69"/>
                  </a:lnTo>
                  <a:lnTo>
                    <a:pt x="163" y="69"/>
                  </a:lnTo>
                  <a:lnTo>
                    <a:pt x="157" y="66"/>
                  </a:lnTo>
                  <a:lnTo>
                    <a:pt x="151" y="64"/>
                  </a:lnTo>
                  <a:lnTo>
                    <a:pt x="113" y="46"/>
                  </a:lnTo>
                  <a:lnTo>
                    <a:pt x="107" y="43"/>
                  </a:lnTo>
                  <a:lnTo>
                    <a:pt x="101" y="41"/>
                  </a:lnTo>
                  <a:lnTo>
                    <a:pt x="94" y="38"/>
                  </a:lnTo>
                  <a:lnTo>
                    <a:pt x="92" y="37"/>
                  </a:lnTo>
                  <a:lnTo>
                    <a:pt x="90" y="37"/>
                  </a:lnTo>
                  <a:lnTo>
                    <a:pt x="90" y="38"/>
                  </a:lnTo>
                  <a:lnTo>
                    <a:pt x="91" y="38"/>
                  </a:lnTo>
                  <a:lnTo>
                    <a:pt x="93" y="40"/>
                  </a:lnTo>
                  <a:lnTo>
                    <a:pt x="96" y="41"/>
                  </a:lnTo>
                  <a:lnTo>
                    <a:pt x="98" y="42"/>
                  </a:lnTo>
                  <a:lnTo>
                    <a:pt x="100" y="43"/>
                  </a:lnTo>
                  <a:lnTo>
                    <a:pt x="124" y="54"/>
                  </a:lnTo>
                  <a:lnTo>
                    <a:pt x="149" y="65"/>
                  </a:lnTo>
                  <a:lnTo>
                    <a:pt x="162" y="72"/>
                  </a:lnTo>
                  <a:lnTo>
                    <a:pt x="175" y="78"/>
                  </a:lnTo>
                  <a:lnTo>
                    <a:pt x="188" y="84"/>
                  </a:lnTo>
                  <a:lnTo>
                    <a:pt x="191" y="85"/>
                  </a:lnTo>
                  <a:lnTo>
                    <a:pt x="193" y="87"/>
                  </a:lnTo>
                  <a:lnTo>
                    <a:pt x="192" y="86"/>
                  </a:lnTo>
                  <a:lnTo>
                    <a:pt x="192" y="85"/>
                  </a:lnTo>
                  <a:lnTo>
                    <a:pt x="193" y="85"/>
                  </a:lnTo>
                  <a:lnTo>
                    <a:pt x="194" y="86"/>
                  </a:lnTo>
                  <a:lnTo>
                    <a:pt x="195" y="87"/>
                  </a:lnTo>
                  <a:lnTo>
                    <a:pt x="196" y="88"/>
                  </a:lnTo>
                  <a:lnTo>
                    <a:pt x="197" y="89"/>
                  </a:lnTo>
                  <a:lnTo>
                    <a:pt x="207" y="96"/>
                  </a:lnTo>
                  <a:lnTo>
                    <a:pt x="207" y="95"/>
                  </a:lnTo>
                  <a:lnTo>
                    <a:pt x="216" y="100"/>
                  </a:lnTo>
                  <a:lnTo>
                    <a:pt x="225" y="106"/>
                  </a:lnTo>
                  <a:lnTo>
                    <a:pt x="227" y="107"/>
                  </a:lnTo>
                  <a:lnTo>
                    <a:pt x="227" y="107"/>
                  </a:lnTo>
                  <a:lnTo>
                    <a:pt x="230" y="109"/>
                  </a:lnTo>
                  <a:lnTo>
                    <a:pt x="230" y="108"/>
                  </a:lnTo>
                  <a:lnTo>
                    <a:pt x="233" y="111"/>
                  </a:lnTo>
                  <a:lnTo>
                    <a:pt x="232" y="111"/>
                  </a:lnTo>
                  <a:lnTo>
                    <a:pt x="234" y="112"/>
                  </a:lnTo>
                  <a:lnTo>
                    <a:pt x="241" y="117"/>
                  </a:lnTo>
                  <a:lnTo>
                    <a:pt x="252" y="124"/>
                  </a:lnTo>
                  <a:lnTo>
                    <a:pt x="253" y="125"/>
                  </a:lnTo>
                  <a:lnTo>
                    <a:pt x="255" y="126"/>
                  </a:lnTo>
                  <a:lnTo>
                    <a:pt x="255" y="127"/>
                  </a:lnTo>
                  <a:lnTo>
                    <a:pt x="256" y="127"/>
                  </a:lnTo>
                  <a:lnTo>
                    <a:pt x="256" y="128"/>
                  </a:lnTo>
                  <a:lnTo>
                    <a:pt x="250" y="124"/>
                  </a:lnTo>
                  <a:lnTo>
                    <a:pt x="242" y="120"/>
                  </a:lnTo>
                  <a:lnTo>
                    <a:pt x="235" y="114"/>
                  </a:lnTo>
                  <a:lnTo>
                    <a:pt x="227" y="110"/>
                  </a:lnTo>
                  <a:lnTo>
                    <a:pt x="219" y="107"/>
                  </a:lnTo>
                  <a:lnTo>
                    <a:pt x="212" y="105"/>
                  </a:lnTo>
                  <a:lnTo>
                    <a:pt x="211" y="105"/>
                  </a:lnTo>
                  <a:lnTo>
                    <a:pt x="212" y="105"/>
                  </a:lnTo>
                  <a:lnTo>
                    <a:pt x="213" y="106"/>
                  </a:lnTo>
                  <a:lnTo>
                    <a:pt x="214" y="106"/>
                  </a:lnTo>
                  <a:lnTo>
                    <a:pt x="216" y="107"/>
                  </a:lnTo>
                  <a:lnTo>
                    <a:pt x="217" y="107"/>
                  </a:lnTo>
                  <a:lnTo>
                    <a:pt x="217" y="107"/>
                  </a:lnTo>
                  <a:lnTo>
                    <a:pt x="219" y="109"/>
                  </a:lnTo>
                  <a:lnTo>
                    <a:pt x="221" y="110"/>
                  </a:lnTo>
                  <a:lnTo>
                    <a:pt x="224" y="111"/>
                  </a:lnTo>
                  <a:lnTo>
                    <a:pt x="233" y="118"/>
                  </a:lnTo>
                  <a:lnTo>
                    <a:pt x="241" y="124"/>
                  </a:lnTo>
                  <a:lnTo>
                    <a:pt x="242" y="125"/>
                  </a:lnTo>
                  <a:lnTo>
                    <a:pt x="243" y="125"/>
                  </a:lnTo>
                  <a:lnTo>
                    <a:pt x="245" y="127"/>
                  </a:lnTo>
                  <a:lnTo>
                    <a:pt x="246" y="128"/>
                  </a:lnTo>
                  <a:lnTo>
                    <a:pt x="247" y="129"/>
                  </a:lnTo>
                  <a:lnTo>
                    <a:pt x="248" y="130"/>
                  </a:lnTo>
                  <a:lnTo>
                    <a:pt x="247" y="130"/>
                  </a:lnTo>
                  <a:lnTo>
                    <a:pt x="236" y="124"/>
                  </a:lnTo>
                  <a:lnTo>
                    <a:pt x="225" y="118"/>
                  </a:lnTo>
                  <a:lnTo>
                    <a:pt x="218" y="113"/>
                  </a:lnTo>
                  <a:lnTo>
                    <a:pt x="214" y="111"/>
                  </a:lnTo>
                  <a:lnTo>
                    <a:pt x="214" y="111"/>
                  </a:lnTo>
                  <a:lnTo>
                    <a:pt x="215" y="112"/>
                  </a:lnTo>
                  <a:lnTo>
                    <a:pt x="215" y="113"/>
                  </a:lnTo>
                  <a:lnTo>
                    <a:pt x="216" y="113"/>
                  </a:lnTo>
                  <a:lnTo>
                    <a:pt x="217" y="115"/>
                  </a:lnTo>
                  <a:lnTo>
                    <a:pt x="217" y="116"/>
                  </a:lnTo>
                  <a:lnTo>
                    <a:pt x="212" y="112"/>
                  </a:lnTo>
                  <a:lnTo>
                    <a:pt x="208" y="108"/>
                  </a:lnTo>
                  <a:lnTo>
                    <a:pt x="203" y="104"/>
                  </a:lnTo>
                  <a:lnTo>
                    <a:pt x="202" y="104"/>
                  </a:lnTo>
                  <a:lnTo>
                    <a:pt x="203" y="105"/>
                  </a:lnTo>
                  <a:lnTo>
                    <a:pt x="205" y="107"/>
                  </a:lnTo>
                  <a:lnTo>
                    <a:pt x="207" y="109"/>
                  </a:lnTo>
                  <a:lnTo>
                    <a:pt x="209" y="111"/>
                  </a:lnTo>
                  <a:lnTo>
                    <a:pt x="211" y="112"/>
                  </a:lnTo>
                  <a:lnTo>
                    <a:pt x="209" y="112"/>
                  </a:lnTo>
                  <a:lnTo>
                    <a:pt x="205" y="109"/>
                  </a:lnTo>
                  <a:lnTo>
                    <a:pt x="201" y="106"/>
                  </a:lnTo>
                  <a:lnTo>
                    <a:pt x="196" y="102"/>
                  </a:lnTo>
                  <a:lnTo>
                    <a:pt x="196" y="104"/>
                  </a:lnTo>
                  <a:lnTo>
                    <a:pt x="197" y="105"/>
                  </a:lnTo>
                  <a:lnTo>
                    <a:pt x="197" y="106"/>
                  </a:lnTo>
                  <a:lnTo>
                    <a:pt x="196" y="106"/>
                  </a:lnTo>
                  <a:lnTo>
                    <a:pt x="187" y="99"/>
                  </a:lnTo>
                  <a:lnTo>
                    <a:pt x="177" y="92"/>
                  </a:lnTo>
                  <a:lnTo>
                    <a:pt x="168" y="84"/>
                  </a:lnTo>
                  <a:lnTo>
                    <a:pt x="160" y="79"/>
                  </a:lnTo>
                  <a:lnTo>
                    <a:pt x="161" y="80"/>
                  </a:lnTo>
                  <a:lnTo>
                    <a:pt x="162" y="80"/>
                  </a:lnTo>
                  <a:lnTo>
                    <a:pt x="163" y="81"/>
                  </a:lnTo>
                  <a:lnTo>
                    <a:pt x="164" y="82"/>
                  </a:lnTo>
                  <a:lnTo>
                    <a:pt x="164" y="82"/>
                  </a:lnTo>
                  <a:lnTo>
                    <a:pt x="164" y="83"/>
                  </a:lnTo>
                  <a:lnTo>
                    <a:pt x="164" y="83"/>
                  </a:lnTo>
                  <a:lnTo>
                    <a:pt x="160" y="81"/>
                  </a:lnTo>
                  <a:lnTo>
                    <a:pt x="155" y="79"/>
                  </a:lnTo>
                  <a:lnTo>
                    <a:pt x="150" y="75"/>
                  </a:lnTo>
                  <a:lnTo>
                    <a:pt x="145" y="72"/>
                  </a:lnTo>
                  <a:lnTo>
                    <a:pt x="141" y="69"/>
                  </a:lnTo>
                  <a:lnTo>
                    <a:pt x="142" y="71"/>
                  </a:lnTo>
                  <a:lnTo>
                    <a:pt x="119" y="59"/>
                  </a:lnTo>
                  <a:lnTo>
                    <a:pt x="92" y="48"/>
                  </a:lnTo>
                  <a:lnTo>
                    <a:pt x="65" y="36"/>
                  </a:lnTo>
                  <a:lnTo>
                    <a:pt x="61" y="35"/>
                  </a:lnTo>
                  <a:lnTo>
                    <a:pt x="53" y="32"/>
                  </a:lnTo>
                  <a:lnTo>
                    <a:pt x="51" y="30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37" y="24"/>
                  </a:lnTo>
                  <a:lnTo>
                    <a:pt x="36" y="24"/>
                  </a:lnTo>
                  <a:lnTo>
                    <a:pt x="24" y="19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5" y="10"/>
                  </a:lnTo>
                  <a:lnTo>
                    <a:pt x="2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2" name="Freeform 174"/>
            <p:cNvSpPr>
              <a:spLocks/>
            </p:cNvSpPr>
            <p:nvPr/>
          </p:nvSpPr>
          <p:spPr bwMode="auto">
            <a:xfrm>
              <a:off x="2956218" y="2655879"/>
              <a:ext cx="395338" cy="42285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7" y="55"/>
                </a:cxn>
                <a:cxn ang="0">
                  <a:pos x="144" y="117"/>
                </a:cxn>
                <a:cxn ang="0">
                  <a:pos x="174" y="151"/>
                </a:cxn>
                <a:cxn ang="0">
                  <a:pos x="221" y="210"/>
                </a:cxn>
                <a:cxn ang="0">
                  <a:pos x="254" y="259"/>
                </a:cxn>
                <a:cxn ang="0">
                  <a:pos x="266" y="281"/>
                </a:cxn>
                <a:cxn ang="0">
                  <a:pos x="270" y="286"/>
                </a:cxn>
                <a:cxn ang="0">
                  <a:pos x="273" y="291"/>
                </a:cxn>
                <a:cxn ang="0">
                  <a:pos x="272" y="291"/>
                </a:cxn>
                <a:cxn ang="0">
                  <a:pos x="260" y="285"/>
                </a:cxn>
                <a:cxn ang="0">
                  <a:pos x="260" y="285"/>
                </a:cxn>
                <a:cxn ang="0">
                  <a:pos x="252" y="276"/>
                </a:cxn>
                <a:cxn ang="0">
                  <a:pos x="234" y="247"/>
                </a:cxn>
                <a:cxn ang="0">
                  <a:pos x="224" y="238"/>
                </a:cxn>
                <a:cxn ang="0">
                  <a:pos x="217" y="229"/>
                </a:cxn>
                <a:cxn ang="0">
                  <a:pos x="210" y="216"/>
                </a:cxn>
                <a:cxn ang="0">
                  <a:pos x="209" y="210"/>
                </a:cxn>
                <a:cxn ang="0">
                  <a:pos x="204" y="199"/>
                </a:cxn>
                <a:cxn ang="0">
                  <a:pos x="198" y="185"/>
                </a:cxn>
                <a:cxn ang="0">
                  <a:pos x="190" y="176"/>
                </a:cxn>
                <a:cxn ang="0">
                  <a:pos x="181" y="165"/>
                </a:cxn>
                <a:cxn ang="0">
                  <a:pos x="172" y="156"/>
                </a:cxn>
                <a:cxn ang="0">
                  <a:pos x="165" y="152"/>
                </a:cxn>
                <a:cxn ang="0">
                  <a:pos x="157" y="150"/>
                </a:cxn>
                <a:cxn ang="0">
                  <a:pos x="148" y="144"/>
                </a:cxn>
                <a:cxn ang="0">
                  <a:pos x="143" y="139"/>
                </a:cxn>
                <a:cxn ang="0">
                  <a:pos x="143" y="137"/>
                </a:cxn>
                <a:cxn ang="0">
                  <a:pos x="147" y="136"/>
                </a:cxn>
                <a:cxn ang="0">
                  <a:pos x="147" y="133"/>
                </a:cxn>
                <a:cxn ang="0">
                  <a:pos x="138" y="125"/>
                </a:cxn>
                <a:cxn ang="0">
                  <a:pos x="133" y="122"/>
                </a:cxn>
                <a:cxn ang="0">
                  <a:pos x="133" y="116"/>
                </a:cxn>
                <a:cxn ang="0">
                  <a:pos x="130" y="114"/>
                </a:cxn>
                <a:cxn ang="0">
                  <a:pos x="131" y="116"/>
                </a:cxn>
                <a:cxn ang="0">
                  <a:pos x="119" y="102"/>
                </a:cxn>
                <a:cxn ang="0">
                  <a:pos x="114" y="97"/>
                </a:cxn>
                <a:cxn ang="0">
                  <a:pos x="103" y="86"/>
                </a:cxn>
                <a:cxn ang="0">
                  <a:pos x="99" y="82"/>
                </a:cxn>
                <a:cxn ang="0">
                  <a:pos x="79" y="64"/>
                </a:cxn>
                <a:cxn ang="0">
                  <a:pos x="67" y="52"/>
                </a:cxn>
                <a:cxn ang="0">
                  <a:pos x="54" y="40"/>
                </a:cxn>
                <a:cxn ang="0">
                  <a:pos x="34" y="28"/>
                </a:cxn>
                <a:cxn ang="0">
                  <a:pos x="23" y="21"/>
                </a:cxn>
                <a:cxn ang="0">
                  <a:pos x="22" y="20"/>
                </a:cxn>
                <a:cxn ang="0">
                  <a:pos x="20" y="20"/>
                </a:cxn>
                <a:cxn ang="0">
                  <a:pos x="19" y="18"/>
                </a:cxn>
                <a:cxn ang="0">
                  <a:pos x="15" y="15"/>
                </a:cxn>
                <a:cxn ang="0">
                  <a:pos x="14" y="1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11" y="11"/>
                </a:cxn>
                <a:cxn ang="0">
                  <a:pos x="13" y="12"/>
                </a:cxn>
                <a:cxn ang="0">
                  <a:pos x="41" y="31"/>
                </a:cxn>
                <a:cxn ang="0">
                  <a:pos x="43" y="33"/>
                </a:cxn>
                <a:cxn ang="0">
                  <a:pos x="45" y="33"/>
                </a:cxn>
                <a:cxn ang="0">
                  <a:pos x="45" y="33"/>
                </a:cxn>
                <a:cxn ang="0">
                  <a:pos x="26" y="15"/>
                </a:cxn>
                <a:cxn ang="0">
                  <a:pos x="3" y="0"/>
                </a:cxn>
              </a:cxnLst>
              <a:rect l="0" t="0" r="r" b="b"/>
              <a:pathLst>
                <a:path w="273" h="292">
                  <a:moveTo>
                    <a:pt x="3" y="0"/>
                  </a:moveTo>
                  <a:lnTo>
                    <a:pt x="5" y="0"/>
                  </a:lnTo>
                  <a:lnTo>
                    <a:pt x="42" y="26"/>
                  </a:lnTo>
                  <a:lnTo>
                    <a:pt x="77" y="55"/>
                  </a:lnTo>
                  <a:lnTo>
                    <a:pt x="111" y="84"/>
                  </a:lnTo>
                  <a:lnTo>
                    <a:pt x="144" y="117"/>
                  </a:lnTo>
                  <a:lnTo>
                    <a:pt x="174" y="150"/>
                  </a:lnTo>
                  <a:lnTo>
                    <a:pt x="174" y="151"/>
                  </a:lnTo>
                  <a:lnTo>
                    <a:pt x="198" y="180"/>
                  </a:lnTo>
                  <a:lnTo>
                    <a:pt x="221" y="210"/>
                  </a:lnTo>
                  <a:lnTo>
                    <a:pt x="242" y="240"/>
                  </a:lnTo>
                  <a:lnTo>
                    <a:pt x="254" y="259"/>
                  </a:lnTo>
                  <a:lnTo>
                    <a:pt x="265" y="279"/>
                  </a:lnTo>
                  <a:lnTo>
                    <a:pt x="266" y="281"/>
                  </a:lnTo>
                  <a:lnTo>
                    <a:pt x="268" y="284"/>
                  </a:lnTo>
                  <a:lnTo>
                    <a:pt x="270" y="286"/>
                  </a:lnTo>
                  <a:lnTo>
                    <a:pt x="271" y="289"/>
                  </a:lnTo>
                  <a:lnTo>
                    <a:pt x="273" y="291"/>
                  </a:lnTo>
                  <a:lnTo>
                    <a:pt x="273" y="292"/>
                  </a:lnTo>
                  <a:lnTo>
                    <a:pt x="272" y="291"/>
                  </a:lnTo>
                  <a:lnTo>
                    <a:pt x="266" y="288"/>
                  </a:lnTo>
                  <a:lnTo>
                    <a:pt x="260" y="285"/>
                  </a:lnTo>
                  <a:lnTo>
                    <a:pt x="260" y="285"/>
                  </a:lnTo>
                  <a:lnTo>
                    <a:pt x="260" y="285"/>
                  </a:lnTo>
                  <a:lnTo>
                    <a:pt x="259" y="285"/>
                  </a:lnTo>
                  <a:lnTo>
                    <a:pt x="252" y="276"/>
                  </a:lnTo>
                  <a:lnTo>
                    <a:pt x="240" y="255"/>
                  </a:lnTo>
                  <a:lnTo>
                    <a:pt x="234" y="247"/>
                  </a:lnTo>
                  <a:lnTo>
                    <a:pt x="229" y="242"/>
                  </a:lnTo>
                  <a:lnTo>
                    <a:pt x="224" y="238"/>
                  </a:lnTo>
                  <a:lnTo>
                    <a:pt x="221" y="233"/>
                  </a:lnTo>
                  <a:lnTo>
                    <a:pt x="217" y="229"/>
                  </a:lnTo>
                  <a:lnTo>
                    <a:pt x="213" y="223"/>
                  </a:lnTo>
                  <a:lnTo>
                    <a:pt x="210" y="216"/>
                  </a:lnTo>
                  <a:lnTo>
                    <a:pt x="211" y="215"/>
                  </a:lnTo>
                  <a:lnTo>
                    <a:pt x="209" y="210"/>
                  </a:lnTo>
                  <a:lnTo>
                    <a:pt x="207" y="206"/>
                  </a:lnTo>
                  <a:lnTo>
                    <a:pt x="204" y="199"/>
                  </a:lnTo>
                  <a:lnTo>
                    <a:pt x="202" y="192"/>
                  </a:lnTo>
                  <a:lnTo>
                    <a:pt x="198" y="185"/>
                  </a:lnTo>
                  <a:lnTo>
                    <a:pt x="195" y="181"/>
                  </a:lnTo>
                  <a:lnTo>
                    <a:pt x="190" y="176"/>
                  </a:lnTo>
                  <a:lnTo>
                    <a:pt x="186" y="171"/>
                  </a:lnTo>
                  <a:lnTo>
                    <a:pt x="181" y="165"/>
                  </a:lnTo>
                  <a:lnTo>
                    <a:pt x="176" y="160"/>
                  </a:lnTo>
                  <a:lnTo>
                    <a:pt x="172" y="156"/>
                  </a:lnTo>
                  <a:lnTo>
                    <a:pt x="169" y="153"/>
                  </a:lnTo>
                  <a:lnTo>
                    <a:pt x="165" y="152"/>
                  </a:lnTo>
                  <a:lnTo>
                    <a:pt x="161" y="151"/>
                  </a:lnTo>
                  <a:lnTo>
                    <a:pt x="157" y="150"/>
                  </a:lnTo>
                  <a:lnTo>
                    <a:pt x="154" y="148"/>
                  </a:lnTo>
                  <a:lnTo>
                    <a:pt x="148" y="144"/>
                  </a:lnTo>
                  <a:lnTo>
                    <a:pt x="145" y="141"/>
                  </a:lnTo>
                  <a:lnTo>
                    <a:pt x="143" y="139"/>
                  </a:lnTo>
                  <a:lnTo>
                    <a:pt x="142" y="138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6"/>
                  </a:lnTo>
                  <a:lnTo>
                    <a:pt x="147" y="135"/>
                  </a:lnTo>
                  <a:lnTo>
                    <a:pt x="147" y="133"/>
                  </a:lnTo>
                  <a:lnTo>
                    <a:pt x="145" y="131"/>
                  </a:lnTo>
                  <a:lnTo>
                    <a:pt x="138" y="125"/>
                  </a:lnTo>
                  <a:lnTo>
                    <a:pt x="134" y="122"/>
                  </a:lnTo>
                  <a:lnTo>
                    <a:pt x="133" y="122"/>
                  </a:lnTo>
                  <a:lnTo>
                    <a:pt x="133" y="118"/>
                  </a:lnTo>
                  <a:lnTo>
                    <a:pt x="133" y="116"/>
                  </a:lnTo>
                  <a:lnTo>
                    <a:pt x="132" y="115"/>
                  </a:lnTo>
                  <a:lnTo>
                    <a:pt x="130" y="114"/>
                  </a:lnTo>
                  <a:lnTo>
                    <a:pt x="131" y="115"/>
                  </a:lnTo>
                  <a:lnTo>
                    <a:pt x="131" y="116"/>
                  </a:lnTo>
                  <a:lnTo>
                    <a:pt x="126" y="109"/>
                  </a:lnTo>
                  <a:lnTo>
                    <a:pt x="119" y="102"/>
                  </a:lnTo>
                  <a:lnTo>
                    <a:pt x="118" y="101"/>
                  </a:lnTo>
                  <a:lnTo>
                    <a:pt x="114" y="97"/>
                  </a:lnTo>
                  <a:lnTo>
                    <a:pt x="108" y="91"/>
                  </a:lnTo>
                  <a:lnTo>
                    <a:pt x="103" y="86"/>
                  </a:lnTo>
                  <a:lnTo>
                    <a:pt x="99" y="81"/>
                  </a:lnTo>
                  <a:lnTo>
                    <a:pt x="99" y="82"/>
                  </a:lnTo>
                  <a:lnTo>
                    <a:pt x="89" y="74"/>
                  </a:lnTo>
                  <a:lnTo>
                    <a:pt x="79" y="64"/>
                  </a:lnTo>
                  <a:lnTo>
                    <a:pt x="73" y="59"/>
                  </a:lnTo>
                  <a:lnTo>
                    <a:pt x="67" y="52"/>
                  </a:lnTo>
                  <a:lnTo>
                    <a:pt x="60" y="46"/>
                  </a:lnTo>
                  <a:lnTo>
                    <a:pt x="54" y="40"/>
                  </a:lnTo>
                  <a:lnTo>
                    <a:pt x="45" y="34"/>
                  </a:lnTo>
                  <a:lnTo>
                    <a:pt x="34" y="28"/>
                  </a:lnTo>
                  <a:lnTo>
                    <a:pt x="25" y="22"/>
                  </a:lnTo>
                  <a:lnTo>
                    <a:pt x="23" y="21"/>
                  </a:lnTo>
                  <a:lnTo>
                    <a:pt x="21" y="19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7" y="17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4" y="13"/>
                  </a:lnTo>
                  <a:lnTo>
                    <a:pt x="8" y="10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6" y="7"/>
                  </a:lnTo>
                  <a:lnTo>
                    <a:pt x="9" y="9"/>
                  </a:lnTo>
                  <a:lnTo>
                    <a:pt x="11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29" y="22"/>
                  </a:lnTo>
                  <a:lnTo>
                    <a:pt x="41" y="31"/>
                  </a:lnTo>
                  <a:lnTo>
                    <a:pt x="42" y="32"/>
                  </a:lnTo>
                  <a:lnTo>
                    <a:pt x="43" y="33"/>
                  </a:lnTo>
                  <a:lnTo>
                    <a:pt x="44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36" y="23"/>
                  </a:lnTo>
                  <a:lnTo>
                    <a:pt x="26" y="15"/>
                  </a:lnTo>
                  <a:lnTo>
                    <a:pt x="14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3" name="Freeform 175"/>
            <p:cNvSpPr>
              <a:spLocks/>
            </p:cNvSpPr>
            <p:nvPr/>
          </p:nvSpPr>
          <p:spPr bwMode="auto">
            <a:xfrm>
              <a:off x="3324042" y="3029495"/>
              <a:ext cx="198393" cy="58938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6" y="40"/>
                </a:cxn>
                <a:cxn ang="0">
                  <a:pos x="48" y="82"/>
                </a:cxn>
                <a:cxn ang="0">
                  <a:pos x="68" y="125"/>
                </a:cxn>
                <a:cxn ang="0">
                  <a:pos x="86" y="169"/>
                </a:cxn>
                <a:cxn ang="0">
                  <a:pos x="101" y="215"/>
                </a:cxn>
                <a:cxn ang="0">
                  <a:pos x="114" y="261"/>
                </a:cxn>
                <a:cxn ang="0">
                  <a:pos x="124" y="309"/>
                </a:cxn>
                <a:cxn ang="0">
                  <a:pos x="132" y="357"/>
                </a:cxn>
                <a:cxn ang="0">
                  <a:pos x="137" y="406"/>
                </a:cxn>
                <a:cxn ang="0">
                  <a:pos x="135" y="407"/>
                </a:cxn>
                <a:cxn ang="0">
                  <a:pos x="128" y="351"/>
                </a:cxn>
                <a:cxn ang="0">
                  <a:pos x="127" y="342"/>
                </a:cxn>
                <a:cxn ang="0">
                  <a:pos x="124" y="334"/>
                </a:cxn>
                <a:cxn ang="0">
                  <a:pos x="122" y="327"/>
                </a:cxn>
                <a:cxn ang="0">
                  <a:pos x="120" y="317"/>
                </a:cxn>
                <a:cxn ang="0">
                  <a:pos x="111" y="276"/>
                </a:cxn>
                <a:cxn ang="0">
                  <a:pos x="100" y="235"/>
                </a:cxn>
                <a:cxn ang="0">
                  <a:pos x="88" y="194"/>
                </a:cxn>
                <a:cxn ang="0">
                  <a:pos x="81" y="173"/>
                </a:cxn>
                <a:cxn ang="0">
                  <a:pos x="74" y="151"/>
                </a:cxn>
                <a:cxn ang="0">
                  <a:pos x="64" y="127"/>
                </a:cxn>
                <a:cxn ang="0">
                  <a:pos x="53" y="104"/>
                </a:cxn>
                <a:cxn ang="0">
                  <a:pos x="38" y="72"/>
                </a:cxn>
                <a:cxn ang="0">
                  <a:pos x="22" y="41"/>
                </a:cxn>
                <a:cxn ang="0">
                  <a:pos x="20" y="38"/>
                </a:cxn>
                <a:cxn ang="0">
                  <a:pos x="19" y="37"/>
                </a:cxn>
                <a:cxn ang="0">
                  <a:pos x="19" y="36"/>
                </a:cxn>
                <a:cxn ang="0">
                  <a:pos x="20" y="37"/>
                </a:cxn>
                <a:cxn ang="0">
                  <a:pos x="21" y="39"/>
                </a:cxn>
                <a:cxn ang="0">
                  <a:pos x="21" y="39"/>
                </a:cxn>
                <a:cxn ang="0">
                  <a:pos x="22" y="39"/>
                </a:cxn>
                <a:cxn ang="0">
                  <a:pos x="22" y="39"/>
                </a:cxn>
                <a:cxn ang="0">
                  <a:pos x="21" y="37"/>
                </a:cxn>
                <a:cxn ang="0">
                  <a:pos x="19" y="32"/>
                </a:cxn>
                <a:cxn ang="0">
                  <a:pos x="16" y="27"/>
                </a:cxn>
                <a:cxn ang="0">
                  <a:pos x="8" y="13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137" h="407">
                  <a:moveTo>
                    <a:pt x="2" y="0"/>
                  </a:moveTo>
                  <a:lnTo>
                    <a:pt x="26" y="40"/>
                  </a:lnTo>
                  <a:lnTo>
                    <a:pt x="48" y="82"/>
                  </a:lnTo>
                  <a:lnTo>
                    <a:pt x="68" y="125"/>
                  </a:lnTo>
                  <a:lnTo>
                    <a:pt x="86" y="169"/>
                  </a:lnTo>
                  <a:lnTo>
                    <a:pt x="101" y="215"/>
                  </a:lnTo>
                  <a:lnTo>
                    <a:pt x="114" y="261"/>
                  </a:lnTo>
                  <a:lnTo>
                    <a:pt x="124" y="309"/>
                  </a:lnTo>
                  <a:lnTo>
                    <a:pt x="132" y="357"/>
                  </a:lnTo>
                  <a:lnTo>
                    <a:pt x="137" y="406"/>
                  </a:lnTo>
                  <a:lnTo>
                    <a:pt x="135" y="407"/>
                  </a:lnTo>
                  <a:lnTo>
                    <a:pt x="128" y="351"/>
                  </a:lnTo>
                  <a:lnTo>
                    <a:pt x="127" y="342"/>
                  </a:lnTo>
                  <a:lnTo>
                    <a:pt x="124" y="334"/>
                  </a:lnTo>
                  <a:lnTo>
                    <a:pt x="122" y="327"/>
                  </a:lnTo>
                  <a:lnTo>
                    <a:pt x="120" y="317"/>
                  </a:lnTo>
                  <a:lnTo>
                    <a:pt x="111" y="276"/>
                  </a:lnTo>
                  <a:lnTo>
                    <a:pt x="100" y="235"/>
                  </a:lnTo>
                  <a:lnTo>
                    <a:pt x="88" y="194"/>
                  </a:lnTo>
                  <a:lnTo>
                    <a:pt x="81" y="173"/>
                  </a:lnTo>
                  <a:lnTo>
                    <a:pt x="74" y="151"/>
                  </a:lnTo>
                  <a:lnTo>
                    <a:pt x="64" y="127"/>
                  </a:lnTo>
                  <a:lnTo>
                    <a:pt x="53" y="104"/>
                  </a:lnTo>
                  <a:lnTo>
                    <a:pt x="38" y="72"/>
                  </a:lnTo>
                  <a:lnTo>
                    <a:pt x="22" y="41"/>
                  </a:lnTo>
                  <a:lnTo>
                    <a:pt x="20" y="38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20" y="37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1" y="37"/>
                  </a:lnTo>
                  <a:lnTo>
                    <a:pt x="19" y="32"/>
                  </a:lnTo>
                  <a:lnTo>
                    <a:pt x="16" y="27"/>
                  </a:lnTo>
                  <a:lnTo>
                    <a:pt x="8" y="1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sp>
        <p:nvSpPr>
          <p:cNvPr id="74" name="文本框 73"/>
          <p:cNvSpPr txBox="1">
            <a:spLocks noChangeArrowheads="1"/>
          </p:cNvSpPr>
          <p:nvPr userDrawn="1"/>
        </p:nvSpPr>
        <p:spPr bwMode="auto">
          <a:xfrm>
            <a:off x="341401" y="266700"/>
            <a:ext cx="26002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lang="zh-CN" altLang="zh-CN" sz="1200" dirty="0">
                <a:solidFill>
                  <a:srgbClr val="BFBFB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控制  驱动  传感  机电  信息</a:t>
            </a:r>
          </a:p>
        </p:txBody>
      </p:sp>
      <p:cxnSp>
        <p:nvCxnSpPr>
          <p:cNvPr id="75" name="直接连接符 74"/>
          <p:cNvCxnSpPr/>
          <p:nvPr userDrawn="1"/>
        </p:nvCxnSpPr>
        <p:spPr>
          <a:xfrm>
            <a:off x="826509" y="319088"/>
            <a:ext cx="0" cy="143669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 userDrawn="1"/>
        </p:nvCxnSpPr>
        <p:spPr>
          <a:xfrm>
            <a:off x="1372751" y="319088"/>
            <a:ext cx="0" cy="143669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 userDrawn="1"/>
        </p:nvCxnSpPr>
        <p:spPr>
          <a:xfrm>
            <a:off x="1912642" y="319088"/>
            <a:ext cx="0" cy="143669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 userDrawn="1"/>
        </p:nvCxnSpPr>
        <p:spPr>
          <a:xfrm>
            <a:off x="2459678" y="319088"/>
            <a:ext cx="0" cy="143669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170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 userDrawn="1"/>
        </p:nvSpPr>
        <p:spPr bwMode="auto">
          <a:xfrm>
            <a:off x="9924005" y="6410658"/>
            <a:ext cx="17222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rgbClr val="BFBFB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创新</a:t>
            </a:r>
            <a:r>
              <a:rPr lang="en-US" altLang="zh-CN" sz="1200" dirty="0">
                <a:solidFill>
                  <a:srgbClr val="BFBFB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rgbClr val="BFBFB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诚信</a:t>
            </a:r>
            <a:r>
              <a:rPr lang="en-US" altLang="zh-CN" sz="1200" dirty="0">
                <a:solidFill>
                  <a:srgbClr val="BFBFB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rgbClr val="BFBFB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服务</a:t>
            </a:r>
            <a:endParaRPr lang="zh-CN" altLang="zh-CN" sz="1200" dirty="0">
              <a:solidFill>
                <a:srgbClr val="BFBFB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" name="组合 29"/>
          <p:cNvGrpSpPr>
            <a:grpSpLocks/>
          </p:cNvGrpSpPr>
          <p:nvPr userDrawn="1"/>
        </p:nvGrpSpPr>
        <p:grpSpPr bwMode="auto">
          <a:xfrm>
            <a:off x="0" y="315373"/>
            <a:ext cx="644872" cy="426500"/>
            <a:chOff x="-19" y="1942"/>
            <a:chExt cx="1828" cy="1470"/>
          </a:xfrm>
        </p:grpSpPr>
        <p:sp>
          <p:nvSpPr>
            <p:cNvPr id="8" name="矩形 7"/>
            <p:cNvSpPr/>
            <p:nvPr/>
          </p:nvSpPr>
          <p:spPr>
            <a:xfrm>
              <a:off x="-19" y="1942"/>
              <a:ext cx="316" cy="1470"/>
            </a:xfrm>
            <a:prstGeom prst="rect">
              <a:avLst/>
            </a:prstGeom>
            <a:solidFill>
              <a:srgbClr val="39A5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900" noProof="1"/>
            </a:p>
          </p:txBody>
        </p:sp>
        <p:sp>
          <p:nvSpPr>
            <p:cNvPr id="9" name="流程图: 延期 8"/>
            <p:cNvSpPr/>
            <p:nvPr/>
          </p:nvSpPr>
          <p:spPr>
            <a:xfrm>
              <a:off x="427" y="1942"/>
              <a:ext cx="1382" cy="1470"/>
            </a:xfrm>
            <a:prstGeom prst="flowChartDelay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900" noProof="1"/>
            </a:p>
          </p:txBody>
        </p:sp>
      </p:grpSp>
    </p:spTree>
    <p:extLst>
      <p:ext uri="{BB962C8B-B14F-4D97-AF65-F5344CB8AC3E}">
        <p14:creationId xmlns:p14="http://schemas.microsoft.com/office/powerpoint/2010/main" val="3993838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139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650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1" y="274642"/>
            <a:ext cx="10972801" cy="715961"/>
          </a:xfrm>
        </p:spPr>
        <p:txBody>
          <a:bodyPr>
            <a:normAutofit/>
          </a:bodyPr>
          <a:lstStyle>
            <a:lvl1pPr algn="l">
              <a:defRPr sz="373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9231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B45D-0F69-4DC3-8B6A-3558B99666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18992DA-9871-4A2A-B3CF-425C241E550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1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A5F8A-FCBD-4F11-A8AE-5469FCB71337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43D2E-DC8F-4891-9FDD-16C7269915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44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419" y="365125"/>
            <a:ext cx="10515163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18060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485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B45D-0F69-4DC3-8B6A-3558B99666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92DA-9871-4A2A-B3CF-425C241E550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62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84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71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15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27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98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00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8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2067" y="1709738"/>
            <a:ext cx="10515163" cy="285273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2067" y="4589463"/>
            <a:ext cx="10515163" cy="1500188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DBA5A-BF7A-4180-9512-7A8A97E644DF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B35EE-ED71-4731-9FA1-7EBBDA8308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032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21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172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 userDrawn="1"/>
        </p:nvGrpSpPr>
        <p:grpSpPr>
          <a:xfrm>
            <a:off x="247302" y="1047517"/>
            <a:ext cx="4984360" cy="5575300"/>
            <a:chOff x="1437138" y="2438661"/>
            <a:chExt cx="2085297" cy="2479187"/>
          </a:xfrm>
          <a:solidFill>
            <a:schemeClr val="bg1">
              <a:lumMod val="85000"/>
              <a:alpha val="50000"/>
            </a:schemeClr>
          </a:solidFill>
        </p:grpSpPr>
        <p:sp>
          <p:nvSpPr>
            <p:cNvPr id="3" name="Freeform 105"/>
            <p:cNvSpPr>
              <a:spLocks/>
            </p:cNvSpPr>
            <p:nvPr/>
          </p:nvSpPr>
          <p:spPr bwMode="auto">
            <a:xfrm>
              <a:off x="2460960" y="2498034"/>
              <a:ext cx="27515" cy="1158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2"/>
                </a:cxn>
                <a:cxn ang="0">
                  <a:pos x="19" y="3"/>
                </a:cxn>
                <a:cxn ang="0">
                  <a:pos x="19" y="4"/>
                </a:cxn>
                <a:cxn ang="0">
                  <a:pos x="16" y="6"/>
                </a:cxn>
                <a:cxn ang="0">
                  <a:pos x="15" y="7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0" y="7"/>
                </a:cxn>
                <a:cxn ang="0">
                  <a:pos x="6" y="5"/>
                </a:cxn>
                <a:cxn ang="0">
                  <a:pos x="3" y="3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12" y="0"/>
                </a:cxn>
              </a:cxnLst>
              <a:rect l="0" t="0" r="r" b="b"/>
              <a:pathLst>
                <a:path w="19" h="8">
                  <a:moveTo>
                    <a:pt x="12" y="0"/>
                  </a:moveTo>
                  <a:lnTo>
                    <a:pt x="18" y="2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0" y="7"/>
                  </a:lnTo>
                  <a:lnTo>
                    <a:pt x="6" y="5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6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" name="Freeform 106"/>
            <p:cNvSpPr>
              <a:spLocks/>
            </p:cNvSpPr>
            <p:nvPr/>
          </p:nvSpPr>
          <p:spPr bwMode="auto">
            <a:xfrm>
              <a:off x="2239398" y="2621124"/>
              <a:ext cx="56477" cy="4344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8" y="4"/>
                </a:cxn>
                <a:cxn ang="0">
                  <a:pos x="25" y="10"/>
                </a:cxn>
                <a:cxn ang="0">
                  <a:pos x="27" y="11"/>
                </a:cxn>
                <a:cxn ang="0">
                  <a:pos x="31" y="12"/>
                </a:cxn>
                <a:cxn ang="0">
                  <a:pos x="34" y="14"/>
                </a:cxn>
                <a:cxn ang="0">
                  <a:pos x="37" y="15"/>
                </a:cxn>
                <a:cxn ang="0">
                  <a:pos x="39" y="18"/>
                </a:cxn>
                <a:cxn ang="0">
                  <a:pos x="39" y="19"/>
                </a:cxn>
                <a:cxn ang="0">
                  <a:pos x="38" y="20"/>
                </a:cxn>
                <a:cxn ang="0">
                  <a:pos x="37" y="21"/>
                </a:cxn>
                <a:cxn ang="0">
                  <a:pos x="36" y="21"/>
                </a:cxn>
                <a:cxn ang="0">
                  <a:pos x="33" y="23"/>
                </a:cxn>
                <a:cxn ang="0">
                  <a:pos x="32" y="24"/>
                </a:cxn>
                <a:cxn ang="0">
                  <a:pos x="31" y="25"/>
                </a:cxn>
                <a:cxn ang="0">
                  <a:pos x="30" y="26"/>
                </a:cxn>
                <a:cxn ang="0">
                  <a:pos x="30" y="27"/>
                </a:cxn>
                <a:cxn ang="0">
                  <a:pos x="29" y="28"/>
                </a:cxn>
                <a:cxn ang="0">
                  <a:pos x="29" y="29"/>
                </a:cxn>
                <a:cxn ang="0">
                  <a:pos x="29" y="30"/>
                </a:cxn>
                <a:cxn ang="0">
                  <a:pos x="28" y="30"/>
                </a:cxn>
                <a:cxn ang="0">
                  <a:pos x="27" y="30"/>
                </a:cxn>
                <a:cxn ang="0">
                  <a:pos x="20" y="29"/>
                </a:cxn>
                <a:cxn ang="0">
                  <a:pos x="13" y="25"/>
                </a:cxn>
                <a:cxn ang="0">
                  <a:pos x="6" y="22"/>
                </a:cxn>
                <a:cxn ang="0">
                  <a:pos x="2" y="2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17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5" y="16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7" y="9"/>
                </a:cxn>
                <a:cxn ang="0">
                  <a:pos x="7" y="5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0" y="0"/>
                </a:cxn>
              </a:cxnLst>
              <a:rect l="0" t="0" r="r" b="b"/>
              <a:pathLst>
                <a:path w="39" h="30">
                  <a:moveTo>
                    <a:pt x="10" y="0"/>
                  </a:moveTo>
                  <a:lnTo>
                    <a:pt x="12" y="0"/>
                  </a:lnTo>
                  <a:lnTo>
                    <a:pt x="13" y="1"/>
                  </a:lnTo>
                  <a:lnTo>
                    <a:pt x="18" y="4"/>
                  </a:lnTo>
                  <a:lnTo>
                    <a:pt x="25" y="10"/>
                  </a:lnTo>
                  <a:lnTo>
                    <a:pt x="27" y="11"/>
                  </a:lnTo>
                  <a:lnTo>
                    <a:pt x="31" y="12"/>
                  </a:lnTo>
                  <a:lnTo>
                    <a:pt x="34" y="14"/>
                  </a:lnTo>
                  <a:lnTo>
                    <a:pt x="37" y="15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1"/>
                  </a:lnTo>
                  <a:lnTo>
                    <a:pt x="36" y="21"/>
                  </a:lnTo>
                  <a:lnTo>
                    <a:pt x="33" y="23"/>
                  </a:lnTo>
                  <a:lnTo>
                    <a:pt x="32" y="24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30" y="27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9" y="30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0" y="29"/>
                  </a:lnTo>
                  <a:lnTo>
                    <a:pt x="13" y="25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5" y="16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7" y="9"/>
                  </a:lnTo>
                  <a:lnTo>
                    <a:pt x="7" y="5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" name="Freeform 107"/>
            <p:cNvSpPr>
              <a:spLocks/>
            </p:cNvSpPr>
            <p:nvPr/>
          </p:nvSpPr>
          <p:spPr bwMode="auto">
            <a:xfrm>
              <a:off x="2258223" y="2590714"/>
              <a:ext cx="104265" cy="102817"/>
            </a:xfrm>
            <a:custGeom>
              <a:avLst/>
              <a:gdLst/>
              <a:ahLst/>
              <a:cxnLst>
                <a:cxn ang="0">
                  <a:pos x="64" y="2"/>
                </a:cxn>
                <a:cxn ang="0">
                  <a:pos x="72" y="15"/>
                </a:cxn>
                <a:cxn ang="0">
                  <a:pos x="60" y="28"/>
                </a:cxn>
                <a:cxn ang="0">
                  <a:pos x="47" y="39"/>
                </a:cxn>
                <a:cxn ang="0">
                  <a:pos x="50" y="39"/>
                </a:cxn>
                <a:cxn ang="0">
                  <a:pos x="62" y="46"/>
                </a:cxn>
                <a:cxn ang="0">
                  <a:pos x="62" y="51"/>
                </a:cxn>
                <a:cxn ang="0">
                  <a:pos x="51" y="52"/>
                </a:cxn>
                <a:cxn ang="0">
                  <a:pos x="42" y="56"/>
                </a:cxn>
                <a:cxn ang="0">
                  <a:pos x="44" y="60"/>
                </a:cxn>
                <a:cxn ang="0">
                  <a:pos x="50" y="62"/>
                </a:cxn>
                <a:cxn ang="0">
                  <a:pos x="60" y="65"/>
                </a:cxn>
                <a:cxn ang="0">
                  <a:pos x="63" y="68"/>
                </a:cxn>
                <a:cxn ang="0">
                  <a:pos x="52" y="71"/>
                </a:cxn>
                <a:cxn ang="0">
                  <a:pos x="53" y="68"/>
                </a:cxn>
                <a:cxn ang="0">
                  <a:pos x="41" y="65"/>
                </a:cxn>
                <a:cxn ang="0">
                  <a:pos x="32" y="70"/>
                </a:cxn>
                <a:cxn ang="0">
                  <a:pos x="24" y="68"/>
                </a:cxn>
                <a:cxn ang="0">
                  <a:pos x="15" y="70"/>
                </a:cxn>
                <a:cxn ang="0">
                  <a:pos x="9" y="60"/>
                </a:cxn>
                <a:cxn ang="0">
                  <a:pos x="12" y="56"/>
                </a:cxn>
                <a:cxn ang="0">
                  <a:pos x="25" y="54"/>
                </a:cxn>
                <a:cxn ang="0">
                  <a:pos x="29" y="50"/>
                </a:cxn>
                <a:cxn ang="0">
                  <a:pos x="26" y="44"/>
                </a:cxn>
                <a:cxn ang="0">
                  <a:pos x="24" y="44"/>
                </a:cxn>
                <a:cxn ang="0">
                  <a:pos x="34" y="46"/>
                </a:cxn>
                <a:cxn ang="0">
                  <a:pos x="35" y="41"/>
                </a:cxn>
                <a:cxn ang="0">
                  <a:pos x="24" y="34"/>
                </a:cxn>
                <a:cxn ang="0">
                  <a:pos x="17" y="28"/>
                </a:cxn>
                <a:cxn ang="0">
                  <a:pos x="28" y="29"/>
                </a:cxn>
                <a:cxn ang="0">
                  <a:pos x="40" y="26"/>
                </a:cxn>
                <a:cxn ang="0">
                  <a:pos x="44" y="19"/>
                </a:cxn>
                <a:cxn ang="0">
                  <a:pos x="37" y="16"/>
                </a:cxn>
                <a:cxn ang="0">
                  <a:pos x="31" y="24"/>
                </a:cxn>
                <a:cxn ang="0">
                  <a:pos x="21" y="27"/>
                </a:cxn>
                <a:cxn ang="0">
                  <a:pos x="16" y="25"/>
                </a:cxn>
                <a:cxn ang="0">
                  <a:pos x="21" y="19"/>
                </a:cxn>
                <a:cxn ang="0">
                  <a:pos x="13" y="21"/>
                </a:cxn>
                <a:cxn ang="0">
                  <a:pos x="6" y="22"/>
                </a:cxn>
                <a:cxn ang="0">
                  <a:pos x="1" y="19"/>
                </a:cxn>
                <a:cxn ang="0">
                  <a:pos x="1" y="15"/>
                </a:cxn>
                <a:cxn ang="0">
                  <a:pos x="9" y="12"/>
                </a:cxn>
                <a:cxn ang="0">
                  <a:pos x="13" y="9"/>
                </a:cxn>
                <a:cxn ang="0">
                  <a:pos x="24" y="11"/>
                </a:cxn>
                <a:cxn ang="0">
                  <a:pos x="34" y="13"/>
                </a:cxn>
                <a:cxn ang="0">
                  <a:pos x="36" y="9"/>
                </a:cxn>
                <a:cxn ang="0">
                  <a:pos x="37" y="7"/>
                </a:cxn>
                <a:cxn ang="0">
                  <a:pos x="50" y="1"/>
                </a:cxn>
              </a:cxnLst>
              <a:rect l="0" t="0" r="r" b="b"/>
              <a:pathLst>
                <a:path w="72" h="71">
                  <a:moveTo>
                    <a:pt x="54" y="0"/>
                  </a:moveTo>
                  <a:lnTo>
                    <a:pt x="59" y="0"/>
                  </a:lnTo>
                  <a:lnTo>
                    <a:pt x="64" y="2"/>
                  </a:lnTo>
                  <a:lnTo>
                    <a:pt x="68" y="5"/>
                  </a:lnTo>
                  <a:lnTo>
                    <a:pt x="71" y="11"/>
                  </a:lnTo>
                  <a:lnTo>
                    <a:pt x="72" y="15"/>
                  </a:lnTo>
                  <a:lnTo>
                    <a:pt x="70" y="19"/>
                  </a:lnTo>
                  <a:lnTo>
                    <a:pt x="66" y="24"/>
                  </a:lnTo>
                  <a:lnTo>
                    <a:pt x="60" y="28"/>
                  </a:lnTo>
                  <a:lnTo>
                    <a:pt x="55" y="32"/>
                  </a:lnTo>
                  <a:lnTo>
                    <a:pt x="50" y="36"/>
                  </a:lnTo>
                  <a:lnTo>
                    <a:pt x="47" y="39"/>
                  </a:lnTo>
                  <a:lnTo>
                    <a:pt x="47" y="40"/>
                  </a:lnTo>
                  <a:lnTo>
                    <a:pt x="49" y="40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9" y="43"/>
                  </a:lnTo>
                  <a:lnTo>
                    <a:pt x="62" y="46"/>
                  </a:lnTo>
                  <a:lnTo>
                    <a:pt x="64" y="50"/>
                  </a:lnTo>
                  <a:lnTo>
                    <a:pt x="64" y="51"/>
                  </a:lnTo>
                  <a:lnTo>
                    <a:pt x="62" y="51"/>
                  </a:lnTo>
                  <a:lnTo>
                    <a:pt x="59" y="51"/>
                  </a:lnTo>
                  <a:lnTo>
                    <a:pt x="55" y="51"/>
                  </a:lnTo>
                  <a:lnTo>
                    <a:pt x="51" y="52"/>
                  </a:lnTo>
                  <a:lnTo>
                    <a:pt x="46" y="53"/>
                  </a:lnTo>
                  <a:lnTo>
                    <a:pt x="42" y="55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3" y="59"/>
                  </a:lnTo>
                  <a:lnTo>
                    <a:pt x="44" y="60"/>
                  </a:lnTo>
                  <a:lnTo>
                    <a:pt x="45" y="60"/>
                  </a:lnTo>
                  <a:lnTo>
                    <a:pt x="47" y="61"/>
                  </a:lnTo>
                  <a:lnTo>
                    <a:pt x="50" y="62"/>
                  </a:lnTo>
                  <a:lnTo>
                    <a:pt x="54" y="63"/>
                  </a:lnTo>
                  <a:lnTo>
                    <a:pt x="57" y="64"/>
                  </a:lnTo>
                  <a:lnTo>
                    <a:pt x="60" y="65"/>
                  </a:lnTo>
                  <a:lnTo>
                    <a:pt x="63" y="66"/>
                  </a:lnTo>
                  <a:lnTo>
                    <a:pt x="64" y="67"/>
                  </a:lnTo>
                  <a:lnTo>
                    <a:pt x="63" y="68"/>
                  </a:lnTo>
                  <a:lnTo>
                    <a:pt x="59" y="70"/>
                  </a:lnTo>
                  <a:lnTo>
                    <a:pt x="53" y="71"/>
                  </a:lnTo>
                  <a:lnTo>
                    <a:pt x="52" y="71"/>
                  </a:lnTo>
                  <a:lnTo>
                    <a:pt x="52" y="70"/>
                  </a:lnTo>
                  <a:lnTo>
                    <a:pt x="53" y="70"/>
                  </a:lnTo>
                  <a:lnTo>
                    <a:pt x="53" y="68"/>
                  </a:lnTo>
                  <a:lnTo>
                    <a:pt x="48" y="66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36" y="70"/>
                  </a:lnTo>
                  <a:lnTo>
                    <a:pt x="35" y="71"/>
                  </a:lnTo>
                  <a:lnTo>
                    <a:pt x="32" y="70"/>
                  </a:lnTo>
                  <a:lnTo>
                    <a:pt x="29" y="69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1" y="69"/>
                  </a:lnTo>
                  <a:lnTo>
                    <a:pt x="18" y="70"/>
                  </a:lnTo>
                  <a:lnTo>
                    <a:pt x="15" y="70"/>
                  </a:lnTo>
                  <a:lnTo>
                    <a:pt x="13" y="69"/>
                  </a:lnTo>
                  <a:lnTo>
                    <a:pt x="10" y="64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0" y="56"/>
                  </a:lnTo>
                  <a:lnTo>
                    <a:pt x="12" y="56"/>
                  </a:lnTo>
                  <a:lnTo>
                    <a:pt x="19" y="55"/>
                  </a:lnTo>
                  <a:lnTo>
                    <a:pt x="22" y="55"/>
                  </a:lnTo>
                  <a:lnTo>
                    <a:pt x="25" y="54"/>
                  </a:lnTo>
                  <a:lnTo>
                    <a:pt x="27" y="54"/>
                  </a:lnTo>
                  <a:lnTo>
                    <a:pt x="29" y="52"/>
                  </a:lnTo>
                  <a:lnTo>
                    <a:pt x="29" y="50"/>
                  </a:lnTo>
                  <a:lnTo>
                    <a:pt x="29" y="46"/>
                  </a:lnTo>
                  <a:lnTo>
                    <a:pt x="28" y="45"/>
                  </a:lnTo>
                  <a:lnTo>
                    <a:pt x="26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1" y="45"/>
                  </a:lnTo>
                  <a:lnTo>
                    <a:pt x="34" y="46"/>
                  </a:lnTo>
                  <a:lnTo>
                    <a:pt x="36" y="45"/>
                  </a:lnTo>
                  <a:lnTo>
                    <a:pt x="37" y="44"/>
                  </a:lnTo>
                  <a:lnTo>
                    <a:pt x="35" y="41"/>
                  </a:lnTo>
                  <a:lnTo>
                    <a:pt x="32" y="38"/>
                  </a:lnTo>
                  <a:lnTo>
                    <a:pt x="28" y="36"/>
                  </a:lnTo>
                  <a:lnTo>
                    <a:pt x="24" y="34"/>
                  </a:lnTo>
                  <a:lnTo>
                    <a:pt x="21" y="32"/>
                  </a:lnTo>
                  <a:lnTo>
                    <a:pt x="17" y="29"/>
                  </a:lnTo>
                  <a:lnTo>
                    <a:pt x="17" y="28"/>
                  </a:lnTo>
                  <a:lnTo>
                    <a:pt x="22" y="28"/>
                  </a:lnTo>
                  <a:lnTo>
                    <a:pt x="24" y="29"/>
                  </a:lnTo>
                  <a:lnTo>
                    <a:pt x="28" y="29"/>
                  </a:lnTo>
                  <a:lnTo>
                    <a:pt x="32" y="28"/>
                  </a:lnTo>
                  <a:lnTo>
                    <a:pt x="36" y="27"/>
                  </a:lnTo>
                  <a:lnTo>
                    <a:pt x="40" y="26"/>
                  </a:lnTo>
                  <a:lnTo>
                    <a:pt x="43" y="24"/>
                  </a:lnTo>
                  <a:lnTo>
                    <a:pt x="44" y="22"/>
                  </a:lnTo>
                  <a:lnTo>
                    <a:pt x="44" y="19"/>
                  </a:lnTo>
                  <a:lnTo>
                    <a:pt x="41" y="16"/>
                  </a:lnTo>
                  <a:lnTo>
                    <a:pt x="39" y="15"/>
                  </a:lnTo>
                  <a:lnTo>
                    <a:pt x="37" y="16"/>
                  </a:lnTo>
                  <a:lnTo>
                    <a:pt x="35" y="18"/>
                  </a:lnTo>
                  <a:lnTo>
                    <a:pt x="34" y="22"/>
                  </a:lnTo>
                  <a:lnTo>
                    <a:pt x="31" y="24"/>
                  </a:lnTo>
                  <a:lnTo>
                    <a:pt x="29" y="26"/>
                  </a:lnTo>
                  <a:lnTo>
                    <a:pt x="25" y="27"/>
                  </a:lnTo>
                  <a:lnTo>
                    <a:pt x="21" y="27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3" y="14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10" y="11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20" y="9"/>
                  </a:lnTo>
                  <a:lnTo>
                    <a:pt x="24" y="11"/>
                  </a:lnTo>
                  <a:lnTo>
                    <a:pt x="28" y="13"/>
                  </a:lnTo>
                  <a:lnTo>
                    <a:pt x="32" y="13"/>
                  </a:lnTo>
                  <a:lnTo>
                    <a:pt x="34" y="13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1" y="4"/>
                  </a:lnTo>
                  <a:lnTo>
                    <a:pt x="45" y="3"/>
                  </a:lnTo>
                  <a:lnTo>
                    <a:pt x="50" y="1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" name="Freeform 108"/>
            <p:cNvSpPr>
              <a:spLocks/>
            </p:cNvSpPr>
            <p:nvPr/>
          </p:nvSpPr>
          <p:spPr bwMode="auto">
            <a:xfrm>
              <a:off x="2191610" y="2645743"/>
              <a:ext cx="28962" cy="2606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4"/>
                </a:cxn>
                <a:cxn ang="0">
                  <a:pos x="15" y="7"/>
                </a:cxn>
                <a:cxn ang="0">
                  <a:pos x="18" y="12"/>
                </a:cxn>
                <a:cxn ang="0">
                  <a:pos x="20" y="17"/>
                </a:cxn>
                <a:cxn ang="0">
                  <a:pos x="19" y="18"/>
                </a:cxn>
                <a:cxn ang="0">
                  <a:pos x="18" y="17"/>
                </a:cxn>
                <a:cxn ang="0">
                  <a:pos x="15" y="16"/>
                </a:cxn>
                <a:cxn ang="0">
                  <a:pos x="12" y="14"/>
                </a:cxn>
                <a:cxn ang="0">
                  <a:pos x="10" y="12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6" y="1"/>
                </a:cxn>
                <a:cxn ang="0">
                  <a:pos x="7" y="0"/>
                </a:cxn>
              </a:cxnLst>
              <a:rect l="0" t="0" r="r" b="b"/>
              <a:pathLst>
                <a:path w="20" h="18">
                  <a:moveTo>
                    <a:pt x="7" y="0"/>
                  </a:moveTo>
                  <a:lnTo>
                    <a:pt x="11" y="4"/>
                  </a:lnTo>
                  <a:lnTo>
                    <a:pt x="15" y="7"/>
                  </a:lnTo>
                  <a:lnTo>
                    <a:pt x="18" y="12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8" y="17"/>
                  </a:lnTo>
                  <a:lnTo>
                    <a:pt x="15" y="16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5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" name="Freeform 109"/>
            <p:cNvSpPr>
              <a:spLocks/>
            </p:cNvSpPr>
            <p:nvPr/>
          </p:nvSpPr>
          <p:spPr bwMode="auto">
            <a:xfrm>
              <a:off x="2146718" y="2651535"/>
              <a:ext cx="17377" cy="579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1"/>
                </a:cxn>
                <a:cxn ang="0">
                  <a:pos x="11" y="2"/>
                </a:cxn>
                <a:cxn ang="0">
                  <a:pos x="11" y="3"/>
                </a:cxn>
                <a:cxn ang="0">
                  <a:pos x="9" y="4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12" y="0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12" y="1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8" name="Freeform 110"/>
            <p:cNvSpPr>
              <a:spLocks/>
            </p:cNvSpPr>
            <p:nvPr/>
          </p:nvSpPr>
          <p:spPr bwMode="auto">
            <a:xfrm>
              <a:off x="2482683" y="2505275"/>
              <a:ext cx="62270" cy="1593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37" y="1"/>
                </a:cxn>
                <a:cxn ang="0">
                  <a:pos x="41" y="2"/>
                </a:cxn>
                <a:cxn ang="0">
                  <a:pos x="43" y="3"/>
                </a:cxn>
                <a:cxn ang="0">
                  <a:pos x="42" y="4"/>
                </a:cxn>
                <a:cxn ang="0">
                  <a:pos x="38" y="5"/>
                </a:cxn>
                <a:cxn ang="0">
                  <a:pos x="15" y="11"/>
                </a:cxn>
                <a:cxn ang="0">
                  <a:pos x="12" y="9"/>
                </a:cxn>
                <a:cxn ang="0">
                  <a:pos x="8" y="9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0" y="0"/>
                </a:cxn>
              </a:cxnLst>
              <a:rect l="0" t="0" r="r" b="b"/>
              <a:pathLst>
                <a:path w="43" h="11">
                  <a:moveTo>
                    <a:pt x="10" y="0"/>
                  </a:moveTo>
                  <a:lnTo>
                    <a:pt x="13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1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42" y="4"/>
                  </a:lnTo>
                  <a:lnTo>
                    <a:pt x="38" y="5"/>
                  </a:lnTo>
                  <a:lnTo>
                    <a:pt x="15" y="11"/>
                  </a:lnTo>
                  <a:lnTo>
                    <a:pt x="12" y="9"/>
                  </a:lnTo>
                  <a:lnTo>
                    <a:pt x="8" y="9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9" name="Freeform 111"/>
            <p:cNvSpPr>
              <a:spLocks/>
            </p:cNvSpPr>
            <p:nvPr/>
          </p:nvSpPr>
          <p:spPr bwMode="auto">
            <a:xfrm>
              <a:off x="2374073" y="2667464"/>
              <a:ext cx="4345" cy="14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0" name="Freeform 112"/>
            <p:cNvSpPr>
              <a:spLocks/>
            </p:cNvSpPr>
            <p:nvPr/>
          </p:nvSpPr>
          <p:spPr bwMode="auto">
            <a:xfrm>
              <a:off x="2068520" y="2666017"/>
              <a:ext cx="39100" cy="2172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3"/>
                </a:cxn>
                <a:cxn ang="0">
                  <a:pos x="26" y="7"/>
                </a:cxn>
                <a:cxn ang="0">
                  <a:pos x="26" y="10"/>
                </a:cxn>
                <a:cxn ang="0">
                  <a:pos x="24" y="13"/>
                </a:cxn>
                <a:cxn ang="0">
                  <a:pos x="22" y="14"/>
                </a:cxn>
                <a:cxn ang="0">
                  <a:pos x="18" y="15"/>
                </a:cxn>
                <a:cxn ang="0">
                  <a:pos x="14" y="15"/>
                </a:cxn>
                <a:cxn ang="0">
                  <a:pos x="10" y="15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9" y="6"/>
                </a:cxn>
                <a:cxn ang="0">
                  <a:pos x="14" y="4"/>
                </a:cxn>
                <a:cxn ang="0">
                  <a:pos x="19" y="3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7" y="0"/>
                </a:cxn>
              </a:cxnLst>
              <a:rect l="0" t="0" r="r" b="b"/>
              <a:pathLst>
                <a:path w="27" h="15">
                  <a:moveTo>
                    <a:pt x="27" y="0"/>
                  </a:moveTo>
                  <a:lnTo>
                    <a:pt x="27" y="3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4" y="13"/>
                  </a:lnTo>
                  <a:lnTo>
                    <a:pt x="22" y="14"/>
                  </a:lnTo>
                  <a:lnTo>
                    <a:pt x="18" y="15"/>
                  </a:lnTo>
                  <a:lnTo>
                    <a:pt x="14" y="15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9" y="6"/>
                  </a:lnTo>
                  <a:lnTo>
                    <a:pt x="14" y="4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" name="Freeform 113"/>
            <p:cNvSpPr>
              <a:spLocks/>
            </p:cNvSpPr>
            <p:nvPr/>
          </p:nvSpPr>
          <p:spPr bwMode="auto">
            <a:xfrm>
              <a:off x="2198851" y="2689187"/>
              <a:ext cx="26066" cy="2896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15" y="11"/>
                </a:cxn>
                <a:cxn ang="0">
                  <a:pos x="18" y="14"/>
                </a:cxn>
                <a:cxn ang="0">
                  <a:pos x="18" y="18"/>
                </a:cxn>
                <a:cxn ang="0">
                  <a:pos x="16" y="20"/>
                </a:cxn>
                <a:cxn ang="0">
                  <a:pos x="13" y="20"/>
                </a:cxn>
                <a:cxn ang="0">
                  <a:pos x="10" y="20"/>
                </a:cxn>
                <a:cxn ang="0">
                  <a:pos x="7" y="19"/>
                </a:cxn>
                <a:cxn ang="0">
                  <a:pos x="4" y="17"/>
                </a:cxn>
                <a:cxn ang="0">
                  <a:pos x="1" y="14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18" h="20">
                  <a:moveTo>
                    <a:pt x="3" y="0"/>
                  </a:moveTo>
                  <a:lnTo>
                    <a:pt x="8" y="0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2" name="Freeform 114"/>
            <p:cNvSpPr>
              <a:spLocks/>
            </p:cNvSpPr>
            <p:nvPr/>
          </p:nvSpPr>
          <p:spPr bwMode="auto">
            <a:xfrm>
              <a:off x="2230709" y="2683394"/>
              <a:ext cx="120195" cy="4054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7" y="2"/>
                </a:cxn>
                <a:cxn ang="0">
                  <a:pos x="22" y="4"/>
                </a:cxn>
                <a:cxn ang="0">
                  <a:pos x="32" y="14"/>
                </a:cxn>
                <a:cxn ang="0">
                  <a:pos x="38" y="18"/>
                </a:cxn>
                <a:cxn ang="0">
                  <a:pos x="38" y="18"/>
                </a:cxn>
                <a:cxn ang="0">
                  <a:pos x="38" y="17"/>
                </a:cxn>
                <a:cxn ang="0">
                  <a:pos x="38" y="16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50" y="17"/>
                </a:cxn>
                <a:cxn ang="0">
                  <a:pos x="50" y="16"/>
                </a:cxn>
                <a:cxn ang="0">
                  <a:pos x="56" y="13"/>
                </a:cxn>
                <a:cxn ang="0">
                  <a:pos x="62" y="13"/>
                </a:cxn>
                <a:cxn ang="0">
                  <a:pos x="68" y="13"/>
                </a:cxn>
                <a:cxn ang="0">
                  <a:pos x="74" y="16"/>
                </a:cxn>
                <a:cxn ang="0">
                  <a:pos x="79" y="20"/>
                </a:cxn>
                <a:cxn ang="0">
                  <a:pos x="83" y="25"/>
                </a:cxn>
                <a:cxn ang="0">
                  <a:pos x="83" y="27"/>
                </a:cxn>
                <a:cxn ang="0">
                  <a:pos x="81" y="28"/>
                </a:cxn>
                <a:cxn ang="0">
                  <a:pos x="78" y="28"/>
                </a:cxn>
                <a:cxn ang="0">
                  <a:pos x="75" y="27"/>
                </a:cxn>
                <a:cxn ang="0">
                  <a:pos x="72" y="27"/>
                </a:cxn>
                <a:cxn ang="0">
                  <a:pos x="69" y="27"/>
                </a:cxn>
                <a:cxn ang="0">
                  <a:pos x="68" y="26"/>
                </a:cxn>
                <a:cxn ang="0">
                  <a:pos x="68" y="25"/>
                </a:cxn>
                <a:cxn ang="0">
                  <a:pos x="67" y="24"/>
                </a:cxn>
                <a:cxn ang="0">
                  <a:pos x="67" y="23"/>
                </a:cxn>
                <a:cxn ang="0">
                  <a:pos x="66" y="23"/>
                </a:cxn>
                <a:cxn ang="0">
                  <a:pos x="65" y="22"/>
                </a:cxn>
                <a:cxn ang="0">
                  <a:pos x="64" y="23"/>
                </a:cxn>
                <a:cxn ang="0">
                  <a:pos x="64" y="26"/>
                </a:cxn>
                <a:cxn ang="0">
                  <a:pos x="63" y="27"/>
                </a:cxn>
                <a:cxn ang="0">
                  <a:pos x="62" y="28"/>
                </a:cxn>
                <a:cxn ang="0">
                  <a:pos x="62" y="28"/>
                </a:cxn>
                <a:cxn ang="0">
                  <a:pos x="61" y="27"/>
                </a:cxn>
                <a:cxn ang="0">
                  <a:pos x="60" y="27"/>
                </a:cxn>
                <a:cxn ang="0">
                  <a:pos x="58" y="26"/>
                </a:cxn>
                <a:cxn ang="0">
                  <a:pos x="34" y="19"/>
                </a:cxn>
                <a:cxn ang="0">
                  <a:pos x="22" y="15"/>
                </a:cxn>
                <a:cxn ang="0">
                  <a:pos x="21" y="15"/>
                </a:cxn>
                <a:cxn ang="0">
                  <a:pos x="21" y="14"/>
                </a:cxn>
                <a:cxn ang="0">
                  <a:pos x="20" y="12"/>
                </a:cxn>
                <a:cxn ang="0">
                  <a:pos x="20" y="11"/>
                </a:cxn>
                <a:cxn ang="0">
                  <a:pos x="19" y="9"/>
                </a:cxn>
                <a:cxn ang="0">
                  <a:pos x="17" y="7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4" y="0"/>
                </a:cxn>
              </a:cxnLst>
              <a:rect l="0" t="0" r="r" b="b"/>
              <a:pathLst>
                <a:path w="83" h="28">
                  <a:moveTo>
                    <a:pt x="4" y="0"/>
                  </a:moveTo>
                  <a:lnTo>
                    <a:pt x="6" y="0"/>
                  </a:lnTo>
                  <a:lnTo>
                    <a:pt x="12" y="1"/>
                  </a:lnTo>
                  <a:lnTo>
                    <a:pt x="17" y="2"/>
                  </a:lnTo>
                  <a:lnTo>
                    <a:pt x="22" y="4"/>
                  </a:lnTo>
                  <a:lnTo>
                    <a:pt x="32" y="14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56" y="13"/>
                  </a:lnTo>
                  <a:lnTo>
                    <a:pt x="62" y="13"/>
                  </a:lnTo>
                  <a:lnTo>
                    <a:pt x="68" y="13"/>
                  </a:lnTo>
                  <a:lnTo>
                    <a:pt x="74" y="16"/>
                  </a:lnTo>
                  <a:lnTo>
                    <a:pt x="79" y="20"/>
                  </a:lnTo>
                  <a:lnTo>
                    <a:pt x="83" y="25"/>
                  </a:lnTo>
                  <a:lnTo>
                    <a:pt x="83" y="27"/>
                  </a:lnTo>
                  <a:lnTo>
                    <a:pt x="81" y="28"/>
                  </a:lnTo>
                  <a:lnTo>
                    <a:pt x="78" y="28"/>
                  </a:lnTo>
                  <a:lnTo>
                    <a:pt x="75" y="27"/>
                  </a:lnTo>
                  <a:lnTo>
                    <a:pt x="72" y="27"/>
                  </a:lnTo>
                  <a:lnTo>
                    <a:pt x="69" y="27"/>
                  </a:lnTo>
                  <a:lnTo>
                    <a:pt x="68" y="26"/>
                  </a:lnTo>
                  <a:lnTo>
                    <a:pt x="68" y="25"/>
                  </a:lnTo>
                  <a:lnTo>
                    <a:pt x="67" y="24"/>
                  </a:lnTo>
                  <a:lnTo>
                    <a:pt x="67" y="23"/>
                  </a:lnTo>
                  <a:lnTo>
                    <a:pt x="66" y="23"/>
                  </a:lnTo>
                  <a:lnTo>
                    <a:pt x="65" y="22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3" y="27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1" y="27"/>
                  </a:lnTo>
                  <a:lnTo>
                    <a:pt x="60" y="27"/>
                  </a:lnTo>
                  <a:lnTo>
                    <a:pt x="58" y="26"/>
                  </a:lnTo>
                  <a:lnTo>
                    <a:pt x="34" y="19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19" y="9"/>
                  </a:lnTo>
                  <a:lnTo>
                    <a:pt x="17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3" name="Freeform 115"/>
            <p:cNvSpPr>
              <a:spLocks noEditPoints="1"/>
            </p:cNvSpPr>
            <p:nvPr/>
          </p:nvSpPr>
          <p:spPr bwMode="auto">
            <a:xfrm>
              <a:off x="2153958" y="2686290"/>
              <a:ext cx="2896" cy="7241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1" y="3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close/>
                  <a:moveTo>
                    <a:pt x="2" y="0"/>
                  </a:moveTo>
                  <a:lnTo>
                    <a:pt x="1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4" name="Freeform 116"/>
            <p:cNvSpPr>
              <a:spLocks noEditPoints="1"/>
            </p:cNvSpPr>
            <p:nvPr/>
          </p:nvSpPr>
          <p:spPr bwMode="auto">
            <a:xfrm>
              <a:off x="2156855" y="2680498"/>
              <a:ext cx="2896" cy="434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1" y="1"/>
                  </a:lnTo>
                  <a:close/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5" name="Freeform 117"/>
            <p:cNvSpPr>
              <a:spLocks/>
            </p:cNvSpPr>
            <p:nvPr/>
          </p:nvSpPr>
          <p:spPr bwMode="auto">
            <a:xfrm>
              <a:off x="2110515" y="2689187"/>
              <a:ext cx="62270" cy="3041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7" y="3"/>
                </a:cxn>
                <a:cxn ang="0">
                  <a:pos x="20" y="6"/>
                </a:cxn>
                <a:cxn ang="0">
                  <a:pos x="23" y="9"/>
                </a:cxn>
                <a:cxn ang="0">
                  <a:pos x="26" y="10"/>
                </a:cxn>
                <a:cxn ang="0">
                  <a:pos x="28" y="9"/>
                </a:cxn>
                <a:cxn ang="0">
                  <a:pos x="29" y="8"/>
                </a:cxn>
                <a:cxn ang="0">
                  <a:pos x="29" y="7"/>
                </a:cxn>
                <a:cxn ang="0">
                  <a:pos x="30" y="5"/>
                </a:cxn>
                <a:cxn ang="0">
                  <a:pos x="30" y="3"/>
                </a:cxn>
                <a:cxn ang="0">
                  <a:pos x="31" y="4"/>
                </a:cxn>
                <a:cxn ang="0">
                  <a:pos x="33" y="6"/>
                </a:cxn>
                <a:cxn ang="0">
                  <a:pos x="37" y="6"/>
                </a:cxn>
                <a:cxn ang="0">
                  <a:pos x="40" y="8"/>
                </a:cxn>
                <a:cxn ang="0">
                  <a:pos x="43" y="10"/>
                </a:cxn>
                <a:cxn ang="0">
                  <a:pos x="43" y="11"/>
                </a:cxn>
                <a:cxn ang="0">
                  <a:pos x="43" y="12"/>
                </a:cxn>
                <a:cxn ang="0">
                  <a:pos x="42" y="13"/>
                </a:cxn>
                <a:cxn ang="0">
                  <a:pos x="41" y="14"/>
                </a:cxn>
                <a:cxn ang="0">
                  <a:pos x="40" y="15"/>
                </a:cxn>
                <a:cxn ang="0">
                  <a:pos x="39" y="16"/>
                </a:cxn>
                <a:cxn ang="0">
                  <a:pos x="38" y="16"/>
                </a:cxn>
                <a:cxn ang="0">
                  <a:pos x="33" y="16"/>
                </a:cxn>
                <a:cxn ang="0">
                  <a:pos x="24" y="15"/>
                </a:cxn>
                <a:cxn ang="0">
                  <a:pos x="18" y="17"/>
                </a:cxn>
                <a:cxn ang="0">
                  <a:pos x="14" y="19"/>
                </a:cxn>
                <a:cxn ang="0">
                  <a:pos x="9" y="21"/>
                </a:cxn>
                <a:cxn ang="0">
                  <a:pos x="4" y="20"/>
                </a:cxn>
                <a:cxn ang="0">
                  <a:pos x="3" y="19"/>
                </a:cxn>
                <a:cxn ang="0">
                  <a:pos x="12" y="15"/>
                </a:cxn>
                <a:cxn ang="0">
                  <a:pos x="15" y="13"/>
                </a:cxn>
                <a:cxn ang="0">
                  <a:pos x="15" y="11"/>
                </a:cxn>
                <a:cxn ang="0">
                  <a:pos x="14" y="10"/>
                </a:cxn>
                <a:cxn ang="0">
                  <a:pos x="12" y="10"/>
                </a:cxn>
                <a:cxn ang="0">
                  <a:pos x="8" y="11"/>
                </a:cxn>
                <a:cxn ang="0">
                  <a:pos x="5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3" y="7"/>
                </a:cxn>
                <a:cxn ang="0">
                  <a:pos x="7" y="5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4" y="0"/>
                </a:cxn>
              </a:cxnLst>
              <a:rect l="0" t="0" r="r" b="b"/>
              <a:pathLst>
                <a:path w="43" h="21">
                  <a:moveTo>
                    <a:pt x="14" y="0"/>
                  </a:moveTo>
                  <a:lnTo>
                    <a:pt x="17" y="3"/>
                  </a:lnTo>
                  <a:lnTo>
                    <a:pt x="20" y="6"/>
                  </a:lnTo>
                  <a:lnTo>
                    <a:pt x="23" y="9"/>
                  </a:lnTo>
                  <a:lnTo>
                    <a:pt x="26" y="10"/>
                  </a:lnTo>
                  <a:lnTo>
                    <a:pt x="28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3" y="10"/>
                  </a:lnTo>
                  <a:lnTo>
                    <a:pt x="43" y="11"/>
                  </a:lnTo>
                  <a:lnTo>
                    <a:pt x="43" y="12"/>
                  </a:lnTo>
                  <a:lnTo>
                    <a:pt x="42" y="13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3" y="16"/>
                  </a:lnTo>
                  <a:lnTo>
                    <a:pt x="24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12" y="15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8" y="11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3" y="7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6" name="Freeform 118"/>
            <p:cNvSpPr>
              <a:spLocks/>
            </p:cNvSpPr>
            <p:nvPr/>
          </p:nvSpPr>
          <p:spPr bwMode="auto">
            <a:xfrm>
              <a:off x="1941085" y="2489346"/>
              <a:ext cx="43444" cy="1158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0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3" y="1"/>
                </a:cxn>
                <a:cxn ang="0">
                  <a:pos x="19" y="2"/>
                </a:cxn>
                <a:cxn ang="0">
                  <a:pos x="17" y="2"/>
                </a:cxn>
                <a:cxn ang="0">
                  <a:pos x="10" y="5"/>
                </a:cxn>
                <a:cxn ang="0">
                  <a:pos x="3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15" y="1"/>
                </a:cxn>
                <a:cxn ang="0">
                  <a:pos x="22" y="0"/>
                </a:cxn>
              </a:cxnLst>
              <a:rect l="0" t="0" r="r" b="b"/>
              <a:pathLst>
                <a:path w="30" h="8">
                  <a:moveTo>
                    <a:pt x="22" y="0"/>
                  </a:moveTo>
                  <a:lnTo>
                    <a:pt x="30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0" y="5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15" y="1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7" name="Freeform 119"/>
            <p:cNvSpPr>
              <a:spLocks/>
            </p:cNvSpPr>
            <p:nvPr/>
          </p:nvSpPr>
          <p:spPr bwMode="auto">
            <a:xfrm>
              <a:off x="1916466" y="2503827"/>
              <a:ext cx="27515" cy="868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9" y="0"/>
                </a:cxn>
                <a:cxn ang="0">
                  <a:pos x="11" y="3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5" y="0"/>
                </a:cxn>
              </a:cxnLst>
              <a:rect l="0" t="0" r="r" b="b"/>
              <a:pathLst>
                <a:path w="19" h="6">
                  <a:moveTo>
                    <a:pt x="15" y="0"/>
                  </a:moveTo>
                  <a:lnTo>
                    <a:pt x="19" y="0"/>
                  </a:lnTo>
                  <a:lnTo>
                    <a:pt x="11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8" name="Freeform 120"/>
            <p:cNvSpPr>
              <a:spLocks noEditPoints="1"/>
            </p:cNvSpPr>
            <p:nvPr/>
          </p:nvSpPr>
          <p:spPr bwMode="auto">
            <a:xfrm>
              <a:off x="1977287" y="2473416"/>
              <a:ext cx="2896" cy="14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9" name="Freeform 121"/>
            <p:cNvSpPr>
              <a:spLocks/>
            </p:cNvSpPr>
            <p:nvPr/>
          </p:nvSpPr>
          <p:spPr bwMode="auto">
            <a:xfrm>
              <a:off x="1987425" y="2705116"/>
              <a:ext cx="99921" cy="6082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6" y="1"/>
                </a:cxn>
                <a:cxn ang="0">
                  <a:pos x="40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51" y="8"/>
                </a:cxn>
                <a:cxn ang="0">
                  <a:pos x="52" y="8"/>
                </a:cxn>
                <a:cxn ang="0">
                  <a:pos x="53" y="8"/>
                </a:cxn>
                <a:cxn ang="0">
                  <a:pos x="56" y="7"/>
                </a:cxn>
                <a:cxn ang="0">
                  <a:pos x="59" y="7"/>
                </a:cxn>
                <a:cxn ang="0">
                  <a:pos x="62" y="7"/>
                </a:cxn>
                <a:cxn ang="0">
                  <a:pos x="65" y="7"/>
                </a:cxn>
                <a:cxn ang="0">
                  <a:pos x="67" y="8"/>
                </a:cxn>
                <a:cxn ang="0">
                  <a:pos x="69" y="11"/>
                </a:cxn>
                <a:cxn ang="0">
                  <a:pos x="69" y="14"/>
                </a:cxn>
                <a:cxn ang="0">
                  <a:pos x="68" y="18"/>
                </a:cxn>
                <a:cxn ang="0">
                  <a:pos x="66" y="20"/>
                </a:cxn>
                <a:cxn ang="0">
                  <a:pos x="63" y="21"/>
                </a:cxn>
                <a:cxn ang="0">
                  <a:pos x="59" y="21"/>
                </a:cxn>
                <a:cxn ang="0">
                  <a:pos x="56" y="22"/>
                </a:cxn>
                <a:cxn ang="0">
                  <a:pos x="53" y="22"/>
                </a:cxn>
                <a:cxn ang="0">
                  <a:pos x="48" y="24"/>
                </a:cxn>
                <a:cxn ang="0">
                  <a:pos x="42" y="26"/>
                </a:cxn>
                <a:cxn ang="0">
                  <a:pos x="38" y="27"/>
                </a:cxn>
                <a:cxn ang="0">
                  <a:pos x="34" y="29"/>
                </a:cxn>
                <a:cxn ang="0">
                  <a:pos x="23" y="40"/>
                </a:cxn>
                <a:cxn ang="0">
                  <a:pos x="19" y="41"/>
                </a:cxn>
                <a:cxn ang="0">
                  <a:pos x="15" y="42"/>
                </a:cxn>
                <a:cxn ang="0">
                  <a:pos x="10" y="40"/>
                </a:cxn>
                <a:cxn ang="0">
                  <a:pos x="4" y="36"/>
                </a:cxn>
                <a:cxn ang="0">
                  <a:pos x="1" y="33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2" y="26"/>
                </a:cxn>
                <a:cxn ang="0">
                  <a:pos x="14" y="20"/>
                </a:cxn>
                <a:cxn ang="0">
                  <a:pos x="15" y="17"/>
                </a:cxn>
                <a:cxn ang="0">
                  <a:pos x="16" y="16"/>
                </a:cxn>
                <a:cxn ang="0">
                  <a:pos x="19" y="16"/>
                </a:cxn>
                <a:cxn ang="0">
                  <a:pos x="26" y="12"/>
                </a:cxn>
                <a:cxn ang="0">
                  <a:pos x="31" y="7"/>
                </a:cxn>
                <a:cxn ang="0">
                  <a:pos x="31" y="1"/>
                </a:cxn>
                <a:cxn ang="0">
                  <a:pos x="31" y="0"/>
                </a:cxn>
              </a:cxnLst>
              <a:rect l="0" t="0" r="r" b="b"/>
              <a:pathLst>
                <a:path w="69" h="42">
                  <a:moveTo>
                    <a:pt x="31" y="0"/>
                  </a:moveTo>
                  <a:lnTo>
                    <a:pt x="32" y="0"/>
                  </a:lnTo>
                  <a:lnTo>
                    <a:pt x="36" y="1"/>
                  </a:lnTo>
                  <a:lnTo>
                    <a:pt x="40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6" y="7"/>
                  </a:lnTo>
                  <a:lnTo>
                    <a:pt x="59" y="7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7" y="8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68" y="18"/>
                  </a:lnTo>
                  <a:lnTo>
                    <a:pt x="66" y="20"/>
                  </a:lnTo>
                  <a:lnTo>
                    <a:pt x="63" y="21"/>
                  </a:lnTo>
                  <a:lnTo>
                    <a:pt x="59" y="21"/>
                  </a:lnTo>
                  <a:lnTo>
                    <a:pt x="56" y="22"/>
                  </a:lnTo>
                  <a:lnTo>
                    <a:pt x="53" y="22"/>
                  </a:lnTo>
                  <a:lnTo>
                    <a:pt x="48" y="24"/>
                  </a:lnTo>
                  <a:lnTo>
                    <a:pt x="42" y="26"/>
                  </a:lnTo>
                  <a:lnTo>
                    <a:pt x="38" y="27"/>
                  </a:lnTo>
                  <a:lnTo>
                    <a:pt x="34" y="29"/>
                  </a:lnTo>
                  <a:lnTo>
                    <a:pt x="23" y="40"/>
                  </a:lnTo>
                  <a:lnTo>
                    <a:pt x="19" y="41"/>
                  </a:lnTo>
                  <a:lnTo>
                    <a:pt x="15" y="42"/>
                  </a:lnTo>
                  <a:lnTo>
                    <a:pt x="10" y="40"/>
                  </a:lnTo>
                  <a:lnTo>
                    <a:pt x="4" y="36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4" y="20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26" y="12"/>
                  </a:lnTo>
                  <a:lnTo>
                    <a:pt x="31" y="7"/>
                  </a:lnTo>
                  <a:lnTo>
                    <a:pt x="31" y="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0" name="Freeform 122"/>
            <p:cNvSpPr>
              <a:spLocks/>
            </p:cNvSpPr>
            <p:nvPr/>
          </p:nvSpPr>
          <p:spPr bwMode="auto">
            <a:xfrm>
              <a:off x="2177128" y="2734078"/>
              <a:ext cx="52132" cy="4489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1" y="5"/>
                </a:cxn>
                <a:cxn ang="0">
                  <a:pos x="22" y="9"/>
                </a:cxn>
                <a:cxn ang="0">
                  <a:pos x="25" y="12"/>
                </a:cxn>
                <a:cxn ang="0">
                  <a:pos x="27" y="14"/>
                </a:cxn>
                <a:cxn ang="0">
                  <a:pos x="29" y="14"/>
                </a:cxn>
                <a:cxn ang="0">
                  <a:pos x="31" y="13"/>
                </a:cxn>
                <a:cxn ang="0">
                  <a:pos x="35" y="11"/>
                </a:cxn>
                <a:cxn ang="0">
                  <a:pos x="36" y="11"/>
                </a:cxn>
                <a:cxn ang="0">
                  <a:pos x="36" y="12"/>
                </a:cxn>
                <a:cxn ang="0">
                  <a:pos x="36" y="15"/>
                </a:cxn>
                <a:cxn ang="0">
                  <a:pos x="36" y="20"/>
                </a:cxn>
                <a:cxn ang="0">
                  <a:pos x="35" y="28"/>
                </a:cxn>
                <a:cxn ang="0">
                  <a:pos x="34" y="30"/>
                </a:cxn>
                <a:cxn ang="0">
                  <a:pos x="31" y="31"/>
                </a:cxn>
                <a:cxn ang="0">
                  <a:pos x="29" y="30"/>
                </a:cxn>
                <a:cxn ang="0">
                  <a:pos x="24" y="28"/>
                </a:cxn>
                <a:cxn ang="0">
                  <a:pos x="21" y="28"/>
                </a:cxn>
                <a:cxn ang="0">
                  <a:pos x="18" y="28"/>
                </a:cxn>
                <a:cxn ang="0">
                  <a:pos x="15" y="28"/>
                </a:cxn>
                <a:cxn ang="0">
                  <a:pos x="13" y="26"/>
                </a:cxn>
                <a:cxn ang="0">
                  <a:pos x="13" y="25"/>
                </a:cxn>
                <a:cxn ang="0">
                  <a:pos x="12" y="23"/>
                </a:cxn>
                <a:cxn ang="0">
                  <a:pos x="11" y="22"/>
                </a:cxn>
                <a:cxn ang="0">
                  <a:pos x="8" y="20"/>
                </a:cxn>
                <a:cxn ang="0">
                  <a:pos x="4" y="18"/>
                </a:cxn>
                <a:cxn ang="0">
                  <a:pos x="0" y="15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2" y="11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6" y="11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8" y="15"/>
                </a:cxn>
                <a:cxn ang="0">
                  <a:pos x="10" y="16"/>
                </a:cxn>
                <a:cxn ang="0">
                  <a:pos x="13" y="15"/>
                </a:cxn>
                <a:cxn ang="0">
                  <a:pos x="15" y="12"/>
                </a:cxn>
                <a:cxn ang="0">
                  <a:pos x="16" y="8"/>
                </a:cxn>
                <a:cxn ang="0">
                  <a:pos x="18" y="5"/>
                </a:cxn>
                <a:cxn ang="0">
                  <a:pos x="19" y="1"/>
                </a:cxn>
                <a:cxn ang="0">
                  <a:pos x="19" y="0"/>
                </a:cxn>
              </a:cxnLst>
              <a:rect l="0" t="0" r="r" b="b"/>
              <a:pathLst>
                <a:path w="36" h="31">
                  <a:moveTo>
                    <a:pt x="19" y="0"/>
                  </a:moveTo>
                  <a:lnTo>
                    <a:pt x="21" y="5"/>
                  </a:lnTo>
                  <a:lnTo>
                    <a:pt x="22" y="9"/>
                  </a:lnTo>
                  <a:lnTo>
                    <a:pt x="25" y="12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31" y="13"/>
                  </a:lnTo>
                  <a:lnTo>
                    <a:pt x="35" y="11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6" y="15"/>
                  </a:lnTo>
                  <a:lnTo>
                    <a:pt x="36" y="20"/>
                  </a:lnTo>
                  <a:lnTo>
                    <a:pt x="35" y="28"/>
                  </a:lnTo>
                  <a:lnTo>
                    <a:pt x="34" y="30"/>
                  </a:lnTo>
                  <a:lnTo>
                    <a:pt x="31" y="31"/>
                  </a:lnTo>
                  <a:lnTo>
                    <a:pt x="29" y="30"/>
                  </a:lnTo>
                  <a:lnTo>
                    <a:pt x="24" y="28"/>
                  </a:lnTo>
                  <a:lnTo>
                    <a:pt x="21" y="28"/>
                  </a:lnTo>
                  <a:lnTo>
                    <a:pt x="18" y="28"/>
                  </a:lnTo>
                  <a:lnTo>
                    <a:pt x="15" y="28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8" y="15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6" y="8"/>
                  </a:lnTo>
                  <a:lnTo>
                    <a:pt x="18" y="5"/>
                  </a:lnTo>
                  <a:lnTo>
                    <a:pt x="19" y="1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1" name="Freeform 123"/>
            <p:cNvSpPr>
              <a:spLocks/>
            </p:cNvSpPr>
            <p:nvPr/>
          </p:nvSpPr>
          <p:spPr bwMode="auto">
            <a:xfrm>
              <a:off x="2649216" y="2786210"/>
              <a:ext cx="5792" cy="289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2" name="Freeform 124"/>
            <p:cNvSpPr>
              <a:spLocks noEditPoints="1"/>
            </p:cNvSpPr>
            <p:nvPr/>
          </p:nvSpPr>
          <p:spPr bwMode="auto">
            <a:xfrm>
              <a:off x="2362488" y="2547271"/>
              <a:ext cx="495258" cy="362031"/>
            </a:xfrm>
            <a:custGeom>
              <a:avLst/>
              <a:gdLst/>
              <a:ahLst/>
              <a:cxnLst>
                <a:cxn ang="0">
                  <a:pos x="30" y="17"/>
                </a:cxn>
                <a:cxn ang="0">
                  <a:pos x="83" y="11"/>
                </a:cxn>
                <a:cxn ang="0">
                  <a:pos x="87" y="8"/>
                </a:cxn>
                <a:cxn ang="0">
                  <a:pos x="96" y="15"/>
                </a:cxn>
                <a:cxn ang="0">
                  <a:pos x="136" y="28"/>
                </a:cxn>
                <a:cxn ang="0">
                  <a:pos x="145" y="32"/>
                </a:cxn>
                <a:cxn ang="0">
                  <a:pos x="181" y="44"/>
                </a:cxn>
                <a:cxn ang="0">
                  <a:pos x="197" y="52"/>
                </a:cxn>
                <a:cxn ang="0">
                  <a:pos x="195" y="65"/>
                </a:cxn>
                <a:cxn ang="0">
                  <a:pos x="215" y="70"/>
                </a:cxn>
                <a:cxn ang="0">
                  <a:pos x="252" y="78"/>
                </a:cxn>
                <a:cxn ang="0">
                  <a:pos x="264" y="89"/>
                </a:cxn>
                <a:cxn ang="0">
                  <a:pos x="275" y="102"/>
                </a:cxn>
                <a:cxn ang="0">
                  <a:pos x="264" y="121"/>
                </a:cxn>
                <a:cxn ang="0">
                  <a:pos x="276" y="130"/>
                </a:cxn>
                <a:cxn ang="0">
                  <a:pos x="289" y="151"/>
                </a:cxn>
                <a:cxn ang="0">
                  <a:pos x="288" y="179"/>
                </a:cxn>
                <a:cxn ang="0">
                  <a:pos x="293" y="186"/>
                </a:cxn>
                <a:cxn ang="0">
                  <a:pos x="307" y="209"/>
                </a:cxn>
                <a:cxn ang="0">
                  <a:pos x="322" y="221"/>
                </a:cxn>
                <a:cxn ang="0">
                  <a:pos x="325" y="228"/>
                </a:cxn>
                <a:cxn ang="0">
                  <a:pos x="336" y="250"/>
                </a:cxn>
                <a:cxn ang="0">
                  <a:pos x="317" y="235"/>
                </a:cxn>
                <a:cxn ang="0">
                  <a:pos x="302" y="243"/>
                </a:cxn>
                <a:cxn ang="0">
                  <a:pos x="283" y="233"/>
                </a:cxn>
                <a:cxn ang="0">
                  <a:pos x="258" y="218"/>
                </a:cxn>
                <a:cxn ang="0">
                  <a:pos x="243" y="206"/>
                </a:cxn>
                <a:cxn ang="0">
                  <a:pos x="236" y="208"/>
                </a:cxn>
                <a:cxn ang="0">
                  <a:pos x="231" y="191"/>
                </a:cxn>
                <a:cxn ang="0">
                  <a:pos x="211" y="192"/>
                </a:cxn>
                <a:cxn ang="0">
                  <a:pos x="201" y="181"/>
                </a:cxn>
                <a:cxn ang="0">
                  <a:pos x="195" y="179"/>
                </a:cxn>
                <a:cxn ang="0">
                  <a:pos x="205" y="165"/>
                </a:cxn>
                <a:cxn ang="0">
                  <a:pos x="193" y="156"/>
                </a:cxn>
                <a:cxn ang="0">
                  <a:pos x="175" y="139"/>
                </a:cxn>
                <a:cxn ang="0">
                  <a:pos x="153" y="137"/>
                </a:cxn>
                <a:cxn ang="0">
                  <a:pos x="166" y="133"/>
                </a:cxn>
                <a:cxn ang="0">
                  <a:pos x="152" y="126"/>
                </a:cxn>
                <a:cxn ang="0">
                  <a:pos x="150" y="125"/>
                </a:cxn>
                <a:cxn ang="0">
                  <a:pos x="133" y="123"/>
                </a:cxn>
                <a:cxn ang="0">
                  <a:pos x="122" y="113"/>
                </a:cxn>
                <a:cxn ang="0">
                  <a:pos x="85" y="96"/>
                </a:cxn>
                <a:cxn ang="0">
                  <a:pos x="40" y="92"/>
                </a:cxn>
                <a:cxn ang="0">
                  <a:pos x="20" y="90"/>
                </a:cxn>
                <a:cxn ang="0">
                  <a:pos x="34" y="82"/>
                </a:cxn>
                <a:cxn ang="0">
                  <a:pos x="1" y="72"/>
                </a:cxn>
                <a:cxn ang="0">
                  <a:pos x="17" y="62"/>
                </a:cxn>
                <a:cxn ang="0">
                  <a:pos x="7" y="55"/>
                </a:cxn>
                <a:cxn ang="0">
                  <a:pos x="16" y="39"/>
                </a:cxn>
                <a:cxn ang="0">
                  <a:pos x="6" y="32"/>
                </a:cxn>
                <a:cxn ang="0">
                  <a:pos x="23" y="34"/>
                </a:cxn>
                <a:cxn ang="0">
                  <a:pos x="35" y="24"/>
                </a:cxn>
                <a:cxn ang="0">
                  <a:pos x="17" y="20"/>
                </a:cxn>
                <a:cxn ang="0">
                  <a:pos x="32" y="4"/>
                </a:cxn>
                <a:cxn ang="0">
                  <a:pos x="35" y="8"/>
                </a:cxn>
                <a:cxn ang="0">
                  <a:pos x="52" y="14"/>
                </a:cxn>
                <a:cxn ang="0">
                  <a:pos x="67" y="9"/>
                </a:cxn>
                <a:cxn ang="0">
                  <a:pos x="75" y="12"/>
                </a:cxn>
                <a:cxn ang="0">
                  <a:pos x="69" y="0"/>
                </a:cxn>
              </a:cxnLst>
              <a:rect l="0" t="0" r="r" b="b"/>
              <a:pathLst>
                <a:path w="342" h="250">
                  <a:moveTo>
                    <a:pt x="28" y="17"/>
                  </a:moveTo>
                  <a:lnTo>
                    <a:pt x="27" y="17"/>
                  </a:lnTo>
                  <a:lnTo>
                    <a:pt x="26" y="17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8" y="17"/>
                  </a:lnTo>
                  <a:close/>
                  <a:moveTo>
                    <a:pt x="69" y="0"/>
                  </a:moveTo>
                  <a:lnTo>
                    <a:pt x="70" y="0"/>
                  </a:lnTo>
                  <a:lnTo>
                    <a:pt x="75" y="1"/>
                  </a:lnTo>
                  <a:lnTo>
                    <a:pt x="80" y="3"/>
                  </a:lnTo>
                  <a:lnTo>
                    <a:pt x="84" y="6"/>
                  </a:lnTo>
                  <a:lnTo>
                    <a:pt x="84" y="9"/>
                  </a:lnTo>
                  <a:lnTo>
                    <a:pt x="83" y="11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5" y="11"/>
                  </a:lnTo>
                  <a:lnTo>
                    <a:pt x="85" y="10"/>
                  </a:lnTo>
                  <a:lnTo>
                    <a:pt x="86" y="9"/>
                  </a:lnTo>
                  <a:lnTo>
                    <a:pt x="87" y="8"/>
                  </a:lnTo>
                  <a:lnTo>
                    <a:pt x="87" y="7"/>
                  </a:lnTo>
                  <a:lnTo>
                    <a:pt x="88" y="8"/>
                  </a:lnTo>
                  <a:lnTo>
                    <a:pt x="89" y="9"/>
                  </a:lnTo>
                  <a:lnTo>
                    <a:pt x="90" y="10"/>
                  </a:lnTo>
                  <a:lnTo>
                    <a:pt x="92" y="14"/>
                  </a:lnTo>
                  <a:lnTo>
                    <a:pt x="93" y="15"/>
                  </a:lnTo>
                  <a:lnTo>
                    <a:pt x="95" y="15"/>
                  </a:lnTo>
                  <a:lnTo>
                    <a:pt x="96" y="15"/>
                  </a:lnTo>
                  <a:lnTo>
                    <a:pt x="98" y="15"/>
                  </a:lnTo>
                  <a:lnTo>
                    <a:pt x="101" y="17"/>
                  </a:lnTo>
                  <a:lnTo>
                    <a:pt x="106" y="19"/>
                  </a:lnTo>
                  <a:lnTo>
                    <a:pt x="112" y="21"/>
                  </a:lnTo>
                  <a:lnTo>
                    <a:pt x="118" y="24"/>
                  </a:lnTo>
                  <a:lnTo>
                    <a:pt x="124" y="26"/>
                  </a:lnTo>
                  <a:lnTo>
                    <a:pt x="131" y="29"/>
                  </a:lnTo>
                  <a:lnTo>
                    <a:pt x="136" y="28"/>
                  </a:lnTo>
                  <a:lnTo>
                    <a:pt x="140" y="27"/>
                  </a:lnTo>
                  <a:lnTo>
                    <a:pt x="143" y="27"/>
                  </a:lnTo>
                  <a:lnTo>
                    <a:pt x="148" y="27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7" y="30"/>
                  </a:lnTo>
                  <a:lnTo>
                    <a:pt x="146" y="31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6" y="35"/>
                  </a:lnTo>
                  <a:lnTo>
                    <a:pt x="152" y="35"/>
                  </a:lnTo>
                  <a:lnTo>
                    <a:pt x="159" y="39"/>
                  </a:lnTo>
                  <a:lnTo>
                    <a:pt x="166" y="42"/>
                  </a:lnTo>
                  <a:lnTo>
                    <a:pt x="173" y="45"/>
                  </a:lnTo>
                  <a:lnTo>
                    <a:pt x="177" y="45"/>
                  </a:lnTo>
                  <a:lnTo>
                    <a:pt x="181" y="44"/>
                  </a:lnTo>
                  <a:lnTo>
                    <a:pt x="185" y="43"/>
                  </a:lnTo>
                  <a:lnTo>
                    <a:pt x="188" y="43"/>
                  </a:lnTo>
                  <a:lnTo>
                    <a:pt x="190" y="45"/>
                  </a:lnTo>
                  <a:lnTo>
                    <a:pt x="190" y="47"/>
                  </a:lnTo>
                  <a:lnTo>
                    <a:pt x="191" y="50"/>
                  </a:lnTo>
                  <a:lnTo>
                    <a:pt x="192" y="52"/>
                  </a:lnTo>
                  <a:lnTo>
                    <a:pt x="194" y="53"/>
                  </a:lnTo>
                  <a:lnTo>
                    <a:pt x="197" y="52"/>
                  </a:lnTo>
                  <a:lnTo>
                    <a:pt x="200" y="51"/>
                  </a:lnTo>
                  <a:lnTo>
                    <a:pt x="203" y="51"/>
                  </a:lnTo>
                  <a:lnTo>
                    <a:pt x="205" y="53"/>
                  </a:lnTo>
                  <a:lnTo>
                    <a:pt x="204" y="55"/>
                  </a:lnTo>
                  <a:lnTo>
                    <a:pt x="202" y="58"/>
                  </a:lnTo>
                  <a:lnTo>
                    <a:pt x="199" y="60"/>
                  </a:lnTo>
                  <a:lnTo>
                    <a:pt x="196" y="62"/>
                  </a:lnTo>
                  <a:lnTo>
                    <a:pt x="195" y="65"/>
                  </a:lnTo>
                  <a:lnTo>
                    <a:pt x="195" y="66"/>
                  </a:lnTo>
                  <a:lnTo>
                    <a:pt x="195" y="66"/>
                  </a:lnTo>
                  <a:lnTo>
                    <a:pt x="196" y="66"/>
                  </a:lnTo>
                  <a:lnTo>
                    <a:pt x="197" y="66"/>
                  </a:lnTo>
                  <a:lnTo>
                    <a:pt x="198" y="65"/>
                  </a:lnTo>
                  <a:lnTo>
                    <a:pt x="200" y="65"/>
                  </a:lnTo>
                  <a:lnTo>
                    <a:pt x="208" y="67"/>
                  </a:lnTo>
                  <a:lnTo>
                    <a:pt x="215" y="70"/>
                  </a:lnTo>
                  <a:lnTo>
                    <a:pt x="223" y="72"/>
                  </a:lnTo>
                  <a:lnTo>
                    <a:pt x="231" y="73"/>
                  </a:lnTo>
                  <a:lnTo>
                    <a:pt x="238" y="74"/>
                  </a:lnTo>
                  <a:lnTo>
                    <a:pt x="243" y="74"/>
                  </a:lnTo>
                  <a:lnTo>
                    <a:pt x="248" y="74"/>
                  </a:lnTo>
                  <a:lnTo>
                    <a:pt x="251" y="75"/>
                  </a:lnTo>
                  <a:lnTo>
                    <a:pt x="252" y="76"/>
                  </a:lnTo>
                  <a:lnTo>
                    <a:pt x="252" y="78"/>
                  </a:lnTo>
                  <a:lnTo>
                    <a:pt x="250" y="81"/>
                  </a:lnTo>
                  <a:lnTo>
                    <a:pt x="247" y="86"/>
                  </a:lnTo>
                  <a:lnTo>
                    <a:pt x="252" y="83"/>
                  </a:lnTo>
                  <a:lnTo>
                    <a:pt x="259" y="82"/>
                  </a:lnTo>
                  <a:lnTo>
                    <a:pt x="261" y="82"/>
                  </a:lnTo>
                  <a:lnTo>
                    <a:pt x="264" y="87"/>
                  </a:lnTo>
                  <a:lnTo>
                    <a:pt x="264" y="88"/>
                  </a:lnTo>
                  <a:lnTo>
                    <a:pt x="264" y="89"/>
                  </a:lnTo>
                  <a:lnTo>
                    <a:pt x="263" y="89"/>
                  </a:lnTo>
                  <a:lnTo>
                    <a:pt x="263" y="89"/>
                  </a:lnTo>
                  <a:lnTo>
                    <a:pt x="262" y="89"/>
                  </a:lnTo>
                  <a:lnTo>
                    <a:pt x="262" y="90"/>
                  </a:lnTo>
                  <a:lnTo>
                    <a:pt x="265" y="93"/>
                  </a:lnTo>
                  <a:lnTo>
                    <a:pt x="269" y="97"/>
                  </a:lnTo>
                  <a:lnTo>
                    <a:pt x="272" y="100"/>
                  </a:lnTo>
                  <a:lnTo>
                    <a:pt x="275" y="102"/>
                  </a:lnTo>
                  <a:lnTo>
                    <a:pt x="274" y="106"/>
                  </a:lnTo>
                  <a:lnTo>
                    <a:pt x="271" y="108"/>
                  </a:lnTo>
                  <a:lnTo>
                    <a:pt x="268" y="110"/>
                  </a:lnTo>
                  <a:lnTo>
                    <a:pt x="265" y="112"/>
                  </a:lnTo>
                  <a:lnTo>
                    <a:pt x="262" y="114"/>
                  </a:lnTo>
                  <a:lnTo>
                    <a:pt x="261" y="117"/>
                  </a:lnTo>
                  <a:lnTo>
                    <a:pt x="262" y="120"/>
                  </a:lnTo>
                  <a:lnTo>
                    <a:pt x="264" y="121"/>
                  </a:lnTo>
                  <a:lnTo>
                    <a:pt x="267" y="122"/>
                  </a:lnTo>
                  <a:lnTo>
                    <a:pt x="271" y="122"/>
                  </a:lnTo>
                  <a:lnTo>
                    <a:pt x="273" y="124"/>
                  </a:lnTo>
                  <a:lnTo>
                    <a:pt x="274" y="124"/>
                  </a:lnTo>
                  <a:lnTo>
                    <a:pt x="273" y="126"/>
                  </a:lnTo>
                  <a:lnTo>
                    <a:pt x="273" y="128"/>
                  </a:lnTo>
                  <a:lnTo>
                    <a:pt x="273" y="129"/>
                  </a:lnTo>
                  <a:lnTo>
                    <a:pt x="276" y="130"/>
                  </a:lnTo>
                  <a:lnTo>
                    <a:pt x="276" y="130"/>
                  </a:lnTo>
                  <a:lnTo>
                    <a:pt x="277" y="131"/>
                  </a:lnTo>
                  <a:lnTo>
                    <a:pt x="280" y="135"/>
                  </a:lnTo>
                  <a:lnTo>
                    <a:pt x="284" y="138"/>
                  </a:lnTo>
                  <a:lnTo>
                    <a:pt x="286" y="142"/>
                  </a:lnTo>
                  <a:lnTo>
                    <a:pt x="287" y="144"/>
                  </a:lnTo>
                  <a:lnTo>
                    <a:pt x="289" y="150"/>
                  </a:lnTo>
                  <a:lnTo>
                    <a:pt x="289" y="151"/>
                  </a:lnTo>
                  <a:lnTo>
                    <a:pt x="288" y="156"/>
                  </a:lnTo>
                  <a:lnTo>
                    <a:pt x="287" y="162"/>
                  </a:lnTo>
                  <a:lnTo>
                    <a:pt x="286" y="166"/>
                  </a:lnTo>
                  <a:lnTo>
                    <a:pt x="284" y="169"/>
                  </a:lnTo>
                  <a:lnTo>
                    <a:pt x="283" y="172"/>
                  </a:lnTo>
                  <a:lnTo>
                    <a:pt x="283" y="176"/>
                  </a:lnTo>
                  <a:lnTo>
                    <a:pt x="285" y="178"/>
                  </a:lnTo>
                  <a:lnTo>
                    <a:pt x="288" y="179"/>
                  </a:lnTo>
                  <a:lnTo>
                    <a:pt x="292" y="180"/>
                  </a:lnTo>
                  <a:lnTo>
                    <a:pt x="295" y="181"/>
                  </a:lnTo>
                  <a:lnTo>
                    <a:pt x="297" y="182"/>
                  </a:lnTo>
                  <a:lnTo>
                    <a:pt x="297" y="183"/>
                  </a:lnTo>
                  <a:lnTo>
                    <a:pt x="297" y="184"/>
                  </a:lnTo>
                  <a:lnTo>
                    <a:pt x="294" y="185"/>
                  </a:lnTo>
                  <a:lnTo>
                    <a:pt x="293" y="186"/>
                  </a:lnTo>
                  <a:lnTo>
                    <a:pt x="293" y="186"/>
                  </a:lnTo>
                  <a:lnTo>
                    <a:pt x="296" y="188"/>
                  </a:lnTo>
                  <a:lnTo>
                    <a:pt x="299" y="189"/>
                  </a:lnTo>
                  <a:lnTo>
                    <a:pt x="302" y="190"/>
                  </a:lnTo>
                  <a:lnTo>
                    <a:pt x="306" y="191"/>
                  </a:lnTo>
                  <a:lnTo>
                    <a:pt x="308" y="193"/>
                  </a:lnTo>
                  <a:lnTo>
                    <a:pt x="308" y="195"/>
                  </a:lnTo>
                  <a:lnTo>
                    <a:pt x="306" y="206"/>
                  </a:lnTo>
                  <a:lnTo>
                    <a:pt x="307" y="209"/>
                  </a:lnTo>
                  <a:lnTo>
                    <a:pt x="309" y="211"/>
                  </a:lnTo>
                  <a:lnTo>
                    <a:pt x="314" y="211"/>
                  </a:lnTo>
                  <a:lnTo>
                    <a:pt x="316" y="211"/>
                  </a:lnTo>
                  <a:lnTo>
                    <a:pt x="321" y="216"/>
                  </a:lnTo>
                  <a:lnTo>
                    <a:pt x="324" y="220"/>
                  </a:lnTo>
                  <a:lnTo>
                    <a:pt x="324" y="221"/>
                  </a:lnTo>
                  <a:lnTo>
                    <a:pt x="322" y="221"/>
                  </a:lnTo>
                  <a:lnTo>
                    <a:pt x="322" y="221"/>
                  </a:lnTo>
                  <a:lnTo>
                    <a:pt x="325" y="223"/>
                  </a:lnTo>
                  <a:lnTo>
                    <a:pt x="326" y="224"/>
                  </a:lnTo>
                  <a:lnTo>
                    <a:pt x="328" y="225"/>
                  </a:lnTo>
                  <a:lnTo>
                    <a:pt x="329" y="226"/>
                  </a:lnTo>
                  <a:lnTo>
                    <a:pt x="329" y="227"/>
                  </a:lnTo>
                  <a:lnTo>
                    <a:pt x="329" y="227"/>
                  </a:lnTo>
                  <a:lnTo>
                    <a:pt x="325" y="227"/>
                  </a:lnTo>
                  <a:lnTo>
                    <a:pt x="325" y="228"/>
                  </a:lnTo>
                  <a:lnTo>
                    <a:pt x="329" y="231"/>
                  </a:lnTo>
                  <a:lnTo>
                    <a:pt x="333" y="234"/>
                  </a:lnTo>
                  <a:lnTo>
                    <a:pt x="337" y="237"/>
                  </a:lnTo>
                  <a:lnTo>
                    <a:pt x="340" y="240"/>
                  </a:lnTo>
                  <a:lnTo>
                    <a:pt x="342" y="244"/>
                  </a:lnTo>
                  <a:lnTo>
                    <a:pt x="342" y="246"/>
                  </a:lnTo>
                  <a:lnTo>
                    <a:pt x="339" y="249"/>
                  </a:lnTo>
                  <a:lnTo>
                    <a:pt x="336" y="250"/>
                  </a:lnTo>
                  <a:lnTo>
                    <a:pt x="333" y="250"/>
                  </a:lnTo>
                  <a:lnTo>
                    <a:pt x="331" y="249"/>
                  </a:lnTo>
                  <a:lnTo>
                    <a:pt x="329" y="246"/>
                  </a:lnTo>
                  <a:lnTo>
                    <a:pt x="328" y="242"/>
                  </a:lnTo>
                  <a:lnTo>
                    <a:pt x="326" y="239"/>
                  </a:lnTo>
                  <a:lnTo>
                    <a:pt x="324" y="236"/>
                  </a:lnTo>
                  <a:lnTo>
                    <a:pt x="321" y="235"/>
                  </a:lnTo>
                  <a:lnTo>
                    <a:pt x="317" y="235"/>
                  </a:lnTo>
                  <a:lnTo>
                    <a:pt x="314" y="238"/>
                  </a:lnTo>
                  <a:lnTo>
                    <a:pt x="311" y="241"/>
                  </a:lnTo>
                  <a:lnTo>
                    <a:pt x="309" y="246"/>
                  </a:lnTo>
                  <a:lnTo>
                    <a:pt x="306" y="249"/>
                  </a:lnTo>
                  <a:lnTo>
                    <a:pt x="306" y="249"/>
                  </a:lnTo>
                  <a:lnTo>
                    <a:pt x="306" y="248"/>
                  </a:lnTo>
                  <a:lnTo>
                    <a:pt x="306" y="245"/>
                  </a:lnTo>
                  <a:lnTo>
                    <a:pt x="302" y="243"/>
                  </a:lnTo>
                  <a:lnTo>
                    <a:pt x="298" y="242"/>
                  </a:lnTo>
                  <a:lnTo>
                    <a:pt x="296" y="243"/>
                  </a:lnTo>
                  <a:lnTo>
                    <a:pt x="295" y="244"/>
                  </a:lnTo>
                  <a:lnTo>
                    <a:pt x="293" y="244"/>
                  </a:lnTo>
                  <a:lnTo>
                    <a:pt x="290" y="240"/>
                  </a:lnTo>
                  <a:lnTo>
                    <a:pt x="287" y="236"/>
                  </a:lnTo>
                  <a:lnTo>
                    <a:pt x="284" y="233"/>
                  </a:lnTo>
                  <a:lnTo>
                    <a:pt x="283" y="233"/>
                  </a:lnTo>
                  <a:lnTo>
                    <a:pt x="283" y="235"/>
                  </a:lnTo>
                  <a:lnTo>
                    <a:pt x="283" y="236"/>
                  </a:lnTo>
                  <a:lnTo>
                    <a:pt x="283" y="237"/>
                  </a:lnTo>
                  <a:lnTo>
                    <a:pt x="282" y="237"/>
                  </a:lnTo>
                  <a:lnTo>
                    <a:pt x="275" y="233"/>
                  </a:lnTo>
                  <a:lnTo>
                    <a:pt x="268" y="227"/>
                  </a:lnTo>
                  <a:lnTo>
                    <a:pt x="261" y="221"/>
                  </a:lnTo>
                  <a:lnTo>
                    <a:pt x="258" y="218"/>
                  </a:lnTo>
                  <a:lnTo>
                    <a:pt x="255" y="213"/>
                  </a:lnTo>
                  <a:lnTo>
                    <a:pt x="254" y="209"/>
                  </a:lnTo>
                  <a:lnTo>
                    <a:pt x="251" y="205"/>
                  </a:lnTo>
                  <a:lnTo>
                    <a:pt x="249" y="203"/>
                  </a:lnTo>
                  <a:lnTo>
                    <a:pt x="245" y="200"/>
                  </a:lnTo>
                  <a:lnTo>
                    <a:pt x="243" y="201"/>
                  </a:lnTo>
                  <a:lnTo>
                    <a:pt x="243" y="203"/>
                  </a:lnTo>
                  <a:lnTo>
                    <a:pt x="243" y="206"/>
                  </a:lnTo>
                  <a:lnTo>
                    <a:pt x="243" y="212"/>
                  </a:lnTo>
                  <a:lnTo>
                    <a:pt x="242" y="214"/>
                  </a:lnTo>
                  <a:lnTo>
                    <a:pt x="240" y="214"/>
                  </a:lnTo>
                  <a:lnTo>
                    <a:pt x="239" y="213"/>
                  </a:lnTo>
                  <a:lnTo>
                    <a:pt x="239" y="212"/>
                  </a:lnTo>
                  <a:lnTo>
                    <a:pt x="238" y="211"/>
                  </a:lnTo>
                  <a:lnTo>
                    <a:pt x="237" y="209"/>
                  </a:lnTo>
                  <a:lnTo>
                    <a:pt x="236" y="208"/>
                  </a:lnTo>
                  <a:lnTo>
                    <a:pt x="235" y="207"/>
                  </a:lnTo>
                  <a:lnTo>
                    <a:pt x="233" y="206"/>
                  </a:lnTo>
                  <a:lnTo>
                    <a:pt x="229" y="204"/>
                  </a:lnTo>
                  <a:lnTo>
                    <a:pt x="227" y="203"/>
                  </a:lnTo>
                  <a:lnTo>
                    <a:pt x="225" y="200"/>
                  </a:lnTo>
                  <a:lnTo>
                    <a:pt x="226" y="198"/>
                  </a:lnTo>
                  <a:lnTo>
                    <a:pt x="230" y="194"/>
                  </a:lnTo>
                  <a:lnTo>
                    <a:pt x="231" y="191"/>
                  </a:lnTo>
                  <a:lnTo>
                    <a:pt x="231" y="191"/>
                  </a:lnTo>
                  <a:lnTo>
                    <a:pt x="229" y="191"/>
                  </a:lnTo>
                  <a:lnTo>
                    <a:pt x="227" y="192"/>
                  </a:lnTo>
                  <a:lnTo>
                    <a:pt x="227" y="192"/>
                  </a:lnTo>
                  <a:lnTo>
                    <a:pt x="226" y="192"/>
                  </a:lnTo>
                  <a:lnTo>
                    <a:pt x="215" y="195"/>
                  </a:lnTo>
                  <a:lnTo>
                    <a:pt x="212" y="194"/>
                  </a:lnTo>
                  <a:lnTo>
                    <a:pt x="211" y="192"/>
                  </a:lnTo>
                  <a:lnTo>
                    <a:pt x="212" y="189"/>
                  </a:lnTo>
                  <a:lnTo>
                    <a:pt x="214" y="183"/>
                  </a:lnTo>
                  <a:lnTo>
                    <a:pt x="214" y="180"/>
                  </a:lnTo>
                  <a:lnTo>
                    <a:pt x="213" y="178"/>
                  </a:lnTo>
                  <a:lnTo>
                    <a:pt x="211" y="177"/>
                  </a:lnTo>
                  <a:lnTo>
                    <a:pt x="208" y="178"/>
                  </a:lnTo>
                  <a:lnTo>
                    <a:pt x="204" y="180"/>
                  </a:lnTo>
                  <a:lnTo>
                    <a:pt x="201" y="181"/>
                  </a:lnTo>
                  <a:lnTo>
                    <a:pt x="198" y="182"/>
                  </a:lnTo>
                  <a:lnTo>
                    <a:pt x="197" y="183"/>
                  </a:lnTo>
                  <a:lnTo>
                    <a:pt x="195" y="184"/>
                  </a:lnTo>
                  <a:lnTo>
                    <a:pt x="194" y="184"/>
                  </a:lnTo>
                  <a:lnTo>
                    <a:pt x="193" y="183"/>
                  </a:lnTo>
                  <a:lnTo>
                    <a:pt x="193" y="183"/>
                  </a:lnTo>
                  <a:lnTo>
                    <a:pt x="195" y="180"/>
                  </a:lnTo>
                  <a:lnTo>
                    <a:pt x="195" y="179"/>
                  </a:lnTo>
                  <a:lnTo>
                    <a:pt x="195" y="178"/>
                  </a:lnTo>
                  <a:lnTo>
                    <a:pt x="196" y="177"/>
                  </a:lnTo>
                  <a:lnTo>
                    <a:pt x="198" y="173"/>
                  </a:lnTo>
                  <a:lnTo>
                    <a:pt x="201" y="169"/>
                  </a:lnTo>
                  <a:lnTo>
                    <a:pt x="202" y="166"/>
                  </a:lnTo>
                  <a:lnTo>
                    <a:pt x="203" y="166"/>
                  </a:lnTo>
                  <a:lnTo>
                    <a:pt x="204" y="166"/>
                  </a:lnTo>
                  <a:lnTo>
                    <a:pt x="205" y="165"/>
                  </a:lnTo>
                  <a:lnTo>
                    <a:pt x="205" y="164"/>
                  </a:lnTo>
                  <a:lnTo>
                    <a:pt x="205" y="163"/>
                  </a:lnTo>
                  <a:lnTo>
                    <a:pt x="204" y="161"/>
                  </a:lnTo>
                  <a:lnTo>
                    <a:pt x="201" y="159"/>
                  </a:lnTo>
                  <a:lnTo>
                    <a:pt x="199" y="158"/>
                  </a:lnTo>
                  <a:lnTo>
                    <a:pt x="196" y="157"/>
                  </a:lnTo>
                  <a:lnTo>
                    <a:pt x="193" y="156"/>
                  </a:lnTo>
                  <a:lnTo>
                    <a:pt x="193" y="156"/>
                  </a:lnTo>
                  <a:lnTo>
                    <a:pt x="192" y="155"/>
                  </a:lnTo>
                  <a:lnTo>
                    <a:pt x="192" y="154"/>
                  </a:lnTo>
                  <a:lnTo>
                    <a:pt x="191" y="153"/>
                  </a:lnTo>
                  <a:lnTo>
                    <a:pt x="188" y="150"/>
                  </a:lnTo>
                  <a:lnTo>
                    <a:pt x="185" y="145"/>
                  </a:lnTo>
                  <a:lnTo>
                    <a:pt x="182" y="142"/>
                  </a:lnTo>
                  <a:lnTo>
                    <a:pt x="178" y="139"/>
                  </a:lnTo>
                  <a:lnTo>
                    <a:pt x="175" y="139"/>
                  </a:lnTo>
                  <a:lnTo>
                    <a:pt x="172" y="141"/>
                  </a:lnTo>
                  <a:lnTo>
                    <a:pt x="168" y="142"/>
                  </a:lnTo>
                  <a:lnTo>
                    <a:pt x="167" y="142"/>
                  </a:lnTo>
                  <a:lnTo>
                    <a:pt x="166" y="141"/>
                  </a:lnTo>
                  <a:lnTo>
                    <a:pt x="164" y="141"/>
                  </a:lnTo>
                  <a:lnTo>
                    <a:pt x="150" y="141"/>
                  </a:lnTo>
                  <a:lnTo>
                    <a:pt x="151" y="139"/>
                  </a:lnTo>
                  <a:lnTo>
                    <a:pt x="153" y="137"/>
                  </a:lnTo>
                  <a:lnTo>
                    <a:pt x="157" y="136"/>
                  </a:lnTo>
                  <a:lnTo>
                    <a:pt x="161" y="135"/>
                  </a:lnTo>
                  <a:lnTo>
                    <a:pt x="165" y="134"/>
                  </a:lnTo>
                  <a:lnTo>
                    <a:pt x="168" y="133"/>
                  </a:lnTo>
                  <a:lnTo>
                    <a:pt x="169" y="133"/>
                  </a:lnTo>
                  <a:lnTo>
                    <a:pt x="168" y="132"/>
                  </a:lnTo>
                  <a:lnTo>
                    <a:pt x="168" y="133"/>
                  </a:lnTo>
                  <a:lnTo>
                    <a:pt x="166" y="133"/>
                  </a:lnTo>
                  <a:lnTo>
                    <a:pt x="165" y="134"/>
                  </a:lnTo>
                  <a:lnTo>
                    <a:pt x="164" y="133"/>
                  </a:lnTo>
                  <a:lnTo>
                    <a:pt x="164" y="133"/>
                  </a:lnTo>
                  <a:lnTo>
                    <a:pt x="161" y="130"/>
                  </a:lnTo>
                  <a:lnTo>
                    <a:pt x="158" y="127"/>
                  </a:lnTo>
                  <a:lnTo>
                    <a:pt x="154" y="125"/>
                  </a:lnTo>
                  <a:lnTo>
                    <a:pt x="153" y="125"/>
                  </a:lnTo>
                  <a:lnTo>
                    <a:pt x="152" y="126"/>
                  </a:lnTo>
                  <a:lnTo>
                    <a:pt x="151" y="127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49" y="128"/>
                  </a:lnTo>
                  <a:lnTo>
                    <a:pt x="148" y="128"/>
                  </a:lnTo>
                  <a:lnTo>
                    <a:pt x="148" y="127"/>
                  </a:lnTo>
                  <a:lnTo>
                    <a:pt x="149" y="125"/>
                  </a:lnTo>
                  <a:lnTo>
                    <a:pt x="150" y="125"/>
                  </a:lnTo>
                  <a:lnTo>
                    <a:pt x="150" y="124"/>
                  </a:lnTo>
                  <a:lnTo>
                    <a:pt x="151" y="123"/>
                  </a:lnTo>
                  <a:lnTo>
                    <a:pt x="150" y="123"/>
                  </a:lnTo>
                  <a:lnTo>
                    <a:pt x="145" y="120"/>
                  </a:lnTo>
                  <a:lnTo>
                    <a:pt x="140" y="118"/>
                  </a:lnTo>
                  <a:lnTo>
                    <a:pt x="135" y="119"/>
                  </a:lnTo>
                  <a:lnTo>
                    <a:pt x="134" y="120"/>
                  </a:lnTo>
                  <a:lnTo>
                    <a:pt x="133" y="123"/>
                  </a:lnTo>
                  <a:lnTo>
                    <a:pt x="134" y="125"/>
                  </a:lnTo>
                  <a:lnTo>
                    <a:pt x="134" y="129"/>
                  </a:lnTo>
                  <a:lnTo>
                    <a:pt x="133" y="129"/>
                  </a:lnTo>
                  <a:lnTo>
                    <a:pt x="129" y="127"/>
                  </a:lnTo>
                  <a:lnTo>
                    <a:pt x="127" y="124"/>
                  </a:lnTo>
                  <a:lnTo>
                    <a:pt x="126" y="121"/>
                  </a:lnTo>
                  <a:lnTo>
                    <a:pt x="124" y="116"/>
                  </a:lnTo>
                  <a:lnTo>
                    <a:pt x="122" y="113"/>
                  </a:lnTo>
                  <a:lnTo>
                    <a:pt x="120" y="113"/>
                  </a:lnTo>
                  <a:lnTo>
                    <a:pt x="119" y="114"/>
                  </a:lnTo>
                  <a:lnTo>
                    <a:pt x="117" y="114"/>
                  </a:lnTo>
                  <a:lnTo>
                    <a:pt x="112" y="111"/>
                  </a:lnTo>
                  <a:lnTo>
                    <a:pt x="103" y="102"/>
                  </a:lnTo>
                  <a:lnTo>
                    <a:pt x="98" y="99"/>
                  </a:lnTo>
                  <a:lnTo>
                    <a:pt x="92" y="98"/>
                  </a:lnTo>
                  <a:lnTo>
                    <a:pt x="85" y="96"/>
                  </a:lnTo>
                  <a:lnTo>
                    <a:pt x="79" y="94"/>
                  </a:lnTo>
                  <a:lnTo>
                    <a:pt x="73" y="91"/>
                  </a:lnTo>
                  <a:lnTo>
                    <a:pt x="69" y="89"/>
                  </a:lnTo>
                  <a:lnTo>
                    <a:pt x="64" y="87"/>
                  </a:lnTo>
                  <a:lnTo>
                    <a:pt x="58" y="87"/>
                  </a:lnTo>
                  <a:lnTo>
                    <a:pt x="51" y="88"/>
                  </a:lnTo>
                  <a:lnTo>
                    <a:pt x="44" y="89"/>
                  </a:lnTo>
                  <a:lnTo>
                    <a:pt x="40" y="92"/>
                  </a:lnTo>
                  <a:lnTo>
                    <a:pt x="37" y="93"/>
                  </a:lnTo>
                  <a:lnTo>
                    <a:pt x="36" y="94"/>
                  </a:lnTo>
                  <a:lnTo>
                    <a:pt x="35" y="95"/>
                  </a:lnTo>
                  <a:lnTo>
                    <a:pt x="34" y="95"/>
                  </a:lnTo>
                  <a:lnTo>
                    <a:pt x="31" y="94"/>
                  </a:lnTo>
                  <a:lnTo>
                    <a:pt x="27" y="92"/>
                  </a:lnTo>
                  <a:lnTo>
                    <a:pt x="24" y="91"/>
                  </a:lnTo>
                  <a:lnTo>
                    <a:pt x="20" y="90"/>
                  </a:lnTo>
                  <a:lnTo>
                    <a:pt x="17" y="89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7" y="84"/>
                  </a:lnTo>
                  <a:lnTo>
                    <a:pt x="22" y="84"/>
                  </a:lnTo>
                  <a:lnTo>
                    <a:pt x="30" y="84"/>
                  </a:lnTo>
                  <a:lnTo>
                    <a:pt x="34" y="83"/>
                  </a:lnTo>
                  <a:lnTo>
                    <a:pt x="34" y="82"/>
                  </a:lnTo>
                  <a:lnTo>
                    <a:pt x="34" y="81"/>
                  </a:lnTo>
                  <a:lnTo>
                    <a:pt x="33" y="81"/>
                  </a:lnTo>
                  <a:lnTo>
                    <a:pt x="33" y="80"/>
                  </a:lnTo>
                  <a:lnTo>
                    <a:pt x="32" y="79"/>
                  </a:lnTo>
                  <a:lnTo>
                    <a:pt x="31" y="7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5" y="71"/>
                  </a:lnTo>
                  <a:lnTo>
                    <a:pt x="6" y="71"/>
                  </a:lnTo>
                  <a:lnTo>
                    <a:pt x="9" y="69"/>
                  </a:lnTo>
                  <a:lnTo>
                    <a:pt x="12" y="67"/>
                  </a:lnTo>
                  <a:lnTo>
                    <a:pt x="15" y="65"/>
                  </a:lnTo>
                  <a:lnTo>
                    <a:pt x="17" y="62"/>
                  </a:lnTo>
                  <a:lnTo>
                    <a:pt x="19" y="57"/>
                  </a:lnTo>
                  <a:lnTo>
                    <a:pt x="20" y="54"/>
                  </a:lnTo>
                  <a:lnTo>
                    <a:pt x="19" y="52"/>
                  </a:lnTo>
                  <a:lnTo>
                    <a:pt x="17" y="51"/>
                  </a:lnTo>
                  <a:lnTo>
                    <a:pt x="13" y="52"/>
                  </a:lnTo>
                  <a:lnTo>
                    <a:pt x="10" y="53"/>
                  </a:lnTo>
                  <a:lnTo>
                    <a:pt x="8" y="54"/>
                  </a:lnTo>
                  <a:lnTo>
                    <a:pt x="7" y="55"/>
                  </a:lnTo>
                  <a:lnTo>
                    <a:pt x="6" y="55"/>
                  </a:lnTo>
                  <a:lnTo>
                    <a:pt x="2" y="51"/>
                  </a:lnTo>
                  <a:lnTo>
                    <a:pt x="1" y="48"/>
                  </a:lnTo>
                  <a:lnTo>
                    <a:pt x="2" y="45"/>
                  </a:lnTo>
                  <a:lnTo>
                    <a:pt x="4" y="43"/>
                  </a:lnTo>
                  <a:lnTo>
                    <a:pt x="7" y="42"/>
                  </a:lnTo>
                  <a:lnTo>
                    <a:pt x="13" y="40"/>
                  </a:lnTo>
                  <a:lnTo>
                    <a:pt x="16" y="39"/>
                  </a:lnTo>
                  <a:lnTo>
                    <a:pt x="18" y="38"/>
                  </a:lnTo>
                  <a:lnTo>
                    <a:pt x="19" y="37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4" y="34"/>
                  </a:lnTo>
                  <a:lnTo>
                    <a:pt x="11" y="34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30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4" y="29"/>
                  </a:lnTo>
                  <a:lnTo>
                    <a:pt x="16" y="31"/>
                  </a:lnTo>
                  <a:lnTo>
                    <a:pt x="20" y="33"/>
                  </a:lnTo>
                  <a:lnTo>
                    <a:pt x="23" y="34"/>
                  </a:lnTo>
                  <a:lnTo>
                    <a:pt x="24" y="34"/>
                  </a:lnTo>
                  <a:lnTo>
                    <a:pt x="25" y="33"/>
                  </a:lnTo>
                  <a:lnTo>
                    <a:pt x="27" y="31"/>
                  </a:lnTo>
                  <a:lnTo>
                    <a:pt x="29" y="30"/>
                  </a:lnTo>
                  <a:lnTo>
                    <a:pt x="34" y="29"/>
                  </a:lnTo>
                  <a:lnTo>
                    <a:pt x="35" y="28"/>
                  </a:lnTo>
                  <a:lnTo>
                    <a:pt x="36" y="26"/>
                  </a:lnTo>
                  <a:lnTo>
                    <a:pt x="35" y="24"/>
                  </a:lnTo>
                  <a:lnTo>
                    <a:pt x="33" y="24"/>
                  </a:lnTo>
                  <a:lnTo>
                    <a:pt x="29" y="23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1" y="22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5" y="19"/>
                  </a:lnTo>
                  <a:lnTo>
                    <a:pt x="14" y="16"/>
                  </a:lnTo>
                  <a:lnTo>
                    <a:pt x="16" y="12"/>
                  </a:lnTo>
                  <a:lnTo>
                    <a:pt x="20" y="9"/>
                  </a:lnTo>
                  <a:lnTo>
                    <a:pt x="24" y="6"/>
                  </a:lnTo>
                  <a:lnTo>
                    <a:pt x="28" y="5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4" y="8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4" y="14"/>
                  </a:lnTo>
                  <a:lnTo>
                    <a:pt x="35" y="13"/>
                  </a:lnTo>
                  <a:lnTo>
                    <a:pt x="35" y="8"/>
                  </a:lnTo>
                  <a:lnTo>
                    <a:pt x="36" y="6"/>
                  </a:lnTo>
                  <a:lnTo>
                    <a:pt x="37" y="4"/>
                  </a:lnTo>
                  <a:lnTo>
                    <a:pt x="40" y="2"/>
                  </a:lnTo>
                  <a:lnTo>
                    <a:pt x="45" y="2"/>
                  </a:lnTo>
                  <a:lnTo>
                    <a:pt x="49" y="3"/>
                  </a:lnTo>
                  <a:lnTo>
                    <a:pt x="51" y="6"/>
                  </a:lnTo>
                  <a:lnTo>
                    <a:pt x="51" y="10"/>
                  </a:lnTo>
                  <a:lnTo>
                    <a:pt x="52" y="14"/>
                  </a:lnTo>
                  <a:lnTo>
                    <a:pt x="54" y="17"/>
                  </a:lnTo>
                  <a:lnTo>
                    <a:pt x="55" y="17"/>
                  </a:lnTo>
                  <a:lnTo>
                    <a:pt x="55" y="11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9" y="9"/>
                  </a:lnTo>
                  <a:lnTo>
                    <a:pt x="64" y="9"/>
                  </a:lnTo>
                  <a:lnTo>
                    <a:pt x="67" y="9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9" y="16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6"/>
                  </a:lnTo>
                  <a:lnTo>
                    <a:pt x="79" y="13"/>
                  </a:lnTo>
                  <a:lnTo>
                    <a:pt x="75" y="12"/>
                  </a:lnTo>
                  <a:lnTo>
                    <a:pt x="71" y="11"/>
                  </a:lnTo>
                  <a:lnTo>
                    <a:pt x="68" y="9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65" y="4"/>
                  </a:lnTo>
                  <a:lnTo>
                    <a:pt x="66" y="2"/>
                  </a:lnTo>
                  <a:lnTo>
                    <a:pt x="68" y="1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3" name="Freeform 125"/>
            <p:cNvSpPr>
              <a:spLocks/>
            </p:cNvSpPr>
            <p:nvPr/>
          </p:nvSpPr>
          <p:spPr bwMode="auto">
            <a:xfrm>
              <a:off x="2634735" y="2787659"/>
              <a:ext cx="14481" cy="1303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7" y="7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10" h="9">
                  <a:moveTo>
                    <a:pt x="2" y="0"/>
                  </a:moveTo>
                  <a:lnTo>
                    <a:pt x="7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4" name="Freeform 126"/>
            <p:cNvSpPr>
              <a:spLocks/>
            </p:cNvSpPr>
            <p:nvPr/>
          </p:nvSpPr>
          <p:spPr bwMode="auto">
            <a:xfrm>
              <a:off x="2025076" y="2738423"/>
              <a:ext cx="160742" cy="94128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7" y="4"/>
                </a:cxn>
                <a:cxn ang="0">
                  <a:pos x="40" y="7"/>
                </a:cxn>
                <a:cxn ang="0">
                  <a:pos x="56" y="8"/>
                </a:cxn>
                <a:cxn ang="0">
                  <a:pos x="72" y="12"/>
                </a:cxn>
                <a:cxn ang="0">
                  <a:pos x="73" y="16"/>
                </a:cxn>
                <a:cxn ang="0">
                  <a:pos x="71" y="21"/>
                </a:cxn>
                <a:cxn ang="0">
                  <a:pos x="72" y="24"/>
                </a:cxn>
                <a:cxn ang="0">
                  <a:pos x="76" y="21"/>
                </a:cxn>
                <a:cxn ang="0">
                  <a:pos x="77" y="20"/>
                </a:cxn>
                <a:cxn ang="0">
                  <a:pos x="76" y="18"/>
                </a:cxn>
                <a:cxn ang="0">
                  <a:pos x="75" y="13"/>
                </a:cxn>
                <a:cxn ang="0">
                  <a:pos x="76" y="5"/>
                </a:cxn>
                <a:cxn ang="0">
                  <a:pos x="82" y="1"/>
                </a:cxn>
                <a:cxn ang="0">
                  <a:pos x="87" y="4"/>
                </a:cxn>
                <a:cxn ang="0">
                  <a:pos x="90" y="9"/>
                </a:cxn>
                <a:cxn ang="0">
                  <a:pos x="92" y="29"/>
                </a:cxn>
                <a:cxn ang="0">
                  <a:pos x="97" y="40"/>
                </a:cxn>
                <a:cxn ang="0">
                  <a:pos x="100" y="42"/>
                </a:cxn>
                <a:cxn ang="0">
                  <a:pos x="109" y="46"/>
                </a:cxn>
                <a:cxn ang="0">
                  <a:pos x="111" y="50"/>
                </a:cxn>
                <a:cxn ang="0">
                  <a:pos x="104" y="58"/>
                </a:cxn>
                <a:cxn ang="0">
                  <a:pos x="95" y="63"/>
                </a:cxn>
                <a:cxn ang="0">
                  <a:pos x="84" y="64"/>
                </a:cxn>
                <a:cxn ang="0">
                  <a:pos x="75" y="60"/>
                </a:cxn>
                <a:cxn ang="0">
                  <a:pos x="73" y="54"/>
                </a:cxn>
                <a:cxn ang="0">
                  <a:pos x="69" y="52"/>
                </a:cxn>
                <a:cxn ang="0">
                  <a:pos x="65" y="57"/>
                </a:cxn>
                <a:cxn ang="0">
                  <a:pos x="63" y="59"/>
                </a:cxn>
                <a:cxn ang="0">
                  <a:pos x="49" y="62"/>
                </a:cxn>
                <a:cxn ang="0">
                  <a:pos x="39" y="63"/>
                </a:cxn>
                <a:cxn ang="0">
                  <a:pos x="31" y="61"/>
                </a:cxn>
                <a:cxn ang="0">
                  <a:pos x="26" y="54"/>
                </a:cxn>
                <a:cxn ang="0">
                  <a:pos x="19" y="50"/>
                </a:cxn>
                <a:cxn ang="0">
                  <a:pos x="6" y="46"/>
                </a:cxn>
                <a:cxn ang="0">
                  <a:pos x="0" y="39"/>
                </a:cxn>
                <a:cxn ang="0">
                  <a:pos x="2" y="36"/>
                </a:cxn>
                <a:cxn ang="0">
                  <a:pos x="21" y="36"/>
                </a:cxn>
                <a:cxn ang="0">
                  <a:pos x="28" y="34"/>
                </a:cxn>
                <a:cxn ang="0">
                  <a:pos x="31" y="31"/>
                </a:cxn>
                <a:cxn ang="0">
                  <a:pos x="28" y="30"/>
                </a:cxn>
                <a:cxn ang="0">
                  <a:pos x="22" y="31"/>
                </a:cxn>
                <a:cxn ang="0">
                  <a:pos x="15" y="29"/>
                </a:cxn>
                <a:cxn ang="0">
                  <a:pos x="7" y="23"/>
                </a:cxn>
                <a:cxn ang="0">
                  <a:pos x="7" y="21"/>
                </a:cxn>
                <a:cxn ang="0">
                  <a:pos x="11" y="21"/>
                </a:cxn>
                <a:cxn ang="0">
                  <a:pos x="16" y="20"/>
                </a:cxn>
                <a:cxn ang="0">
                  <a:pos x="16" y="15"/>
                </a:cxn>
                <a:cxn ang="0">
                  <a:pos x="10" y="15"/>
                </a:cxn>
                <a:cxn ang="0">
                  <a:pos x="9" y="13"/>
                </a:cxn>
                <a:cxn ang="0">
                  <a:pos x="13" y="10"/>
                </a:cxn>
                <a:cxn ang="0">
                  <a:pos x="19" y="8"/>
                </a:cxn>
                <a:cxn ang="0">
                  <a:pos x="23" y="3"/>
                </a:cxn>
                <a:cxn ang="0">
                  <a:pos x="28" y="0"/>
                </a:cxn>
              </a:cxnLst>
              <a:rect l="0" t="0" r="r" b="b"/>
              <a:pathLst>
                <a:path w="111" h="65">
                  <a:moveTo>
                    <a:pt x="28" y="0"/>
                  </a:moveTo>
                  <a:lnTo>
                    <a:pt x="31" y="1"/>
                  </a:lnTo>
                  <a:lnTo>
                    <a:pt x="34" y="3"/>
                  </a:lnTo>
                  <a:lnTo>
                    <a:pt x="37" y="4"/>
                  </a:lnTo>
                  <a:lnTo>
                    <a:pt x="39" y="6"/>
                  </a:lnTo>
                  <a:lnTo>
                    <a:pt x="40" y="7"/>
                  </a:lnTo>
                  <a:lnTo>
                    <a:pt x="48" y="7"/>
                  </a:lnTo>
                  <a:lnTo>
                    <a:pt x="56" y="8"/>
                  </a:lnTo>
                  <a:lnTo>
                    <a:pt x="64" y="9"/>
                  </a:lnTo>
                  <a:lnTo>
                    <a:pt x="72" y="12"/>
                  </a:lnTo>
                  <a:lnTo>
                    <a:pt x="73" y="13"/>
                  </a:lnTo>
                  <a:lnTo>
                    <a:pt x="73" y="16"/>
                  </a:lnTo>
                  <a:lnTo>
                    <a:pt x="72" y="19"/>
                  </a:lnTo>
                  <a:lnTo>
                    <a:pt x="71" y="21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4"/>
                  </a:lnTo>
                  <a:lnTo>
                    <a:pt x="76" y="21"/>
                  </a:lnTo>
                  <a:lnTo>
                    <a:pt x="77" y="20"/>
                  </a:lnTo>
                  <a:lnTo>
                    <a:pt x="77" y="20"/>
                  </a:lnTo>
                  <a:lnTo>
                    <a:pt x="76" y="19"/>
                  </a:lnTo>
                  <a:lnTo>
                    <a:pt x="76" y="18"/>
                  </a:lnTo>
                  <a:lnTo>
                    <a:pt x="75" y="17"/>
                  </a:lnTo>
                  <a:lnTo>
                    <a:pt x="75" y="13"/>
                  </a:lnTo>
                  <a:lnTo>
                    <a:pt x="75" y="8"/>
                  </a:lnTo>
                  <a:lnTo>
                    <a:pt x="76" y="5"/>
                  </a:lnTo>
                  <a:lnTo>
                    <a:pt x="79" y="2"/>
                  </a:lnTo>
                  <a:lnTo>
                    <a:pt x="82" y="1"/>
                  </a:lnTo>
                  <a:lnTo>
                    <a:pt x="84" y="2"/>
                  </a:lnTo>
                  <a:lnTo>
                    <a:pt x="87" y="4"/>
                  </a:lnTo>
                  <a:lnTo>
                    <a:pt x="89" y="6"/>
                  </a:lnTo>
                  <a:lnTo>
                    <a:pt x="90" y="9"/>
                  </a:lnTo>
                  <a:lnTo>
                    <a:pt x="90" y="15"/>
                  </a:lnTo>
                  <a:lnTo>
                    <a:pt x="92" y="29"/>
                  </a:lnTo>
                  <a:lnTo>
                    <a:pt x="94" y="35"/>
                  </a:lnTo>
                  <a:lnTo>
                    <a:pt x="97" y="40"/>
                  </a:lnTo>
                  <a:lnTo>
                    <a:pt x="98" y="41"/>
                  </a:lnTo>
                  <a:lnTo>
                    <a:pt x="100" y="42"/>
                  </a:lnTo>
                  <a:lnTo>
                    <a:pt x="106" y="44"/>
                  </a:lnTo>
                  <a:lnTo>
                    <a:pt x="109" y="46"/>
                  </a:lnTo>
                  <a:lnTo>
                    <a:pt x="111" y="47"/>
                  </a:lnTo>
                  <a:lnTo>
                    <a:pt x="111" y="50"/>
                  </a:lnTo>
                  <a:lnTo>
                    <a:pt x="109" y="53"/>
                  </a:lnTo>
                  <a:lnTo>
                    <a:pt x="104" y="58"/>
                  </a:lnTo>
                  <a:lnTo>
                    <a:pt x="99" y="61"/>
                  </a:lnTo>
                  <a:lnTo>
                    <a:pt x="95" y="63"/>
                  </a:lnTo>
                  <a:lnTo>
                    <a:pt x="89" y="65"/>
                  </a:lnTo>
                  <a:lnTo>
                    <a:pt x="84" y="64"/>
                  </a:lnTo>
                  <a:lnTo>
                    <a:pt x="77" y="62"/>
                  </a:lnTo>
                  <a:lnTo>
                    <a:pt x="75" y="60"/>
                  </a:lnTo>
                  <a:lnTo>
                    <a:pt x="74" y="57"/>
                  </a:lnTo>
                  <a:lnTo>
                    <a:pt x="73" y="54"/>
                  </a:lnTo>
                  <a:lnTo>
                    <a:pt x="70" y="52"/>
                  </a:lnTo>
                  <a:lnTo>
                    <a:pt x="69" y="52"/>
                  </a:lnTo>
                  <a:lnTo>
                    <a:pt x="66" y="55"/>
                  </a:lnTo>
                  <a:lnTo>
                    <a:pt x="65" y="57"/>
                  </a:lnTo>
                  <a:lnTo>
                    <a:pt x="64" y="58"/>
                  </a:lnTo>
                  <a:lnTo>
                    <a:pt x="63" y="59"/>
                  </a:lnTo>
                  <a:lnTo>
                    <a:pt x="56" y="61"/>
                  </a:lnTo>
                  <a:lnTo>
                    <a:pt x="49" y="62"/>
                  </a:lnTo>
                  <a:lnTo>
                    <a:pt x="44" y="63"/>
                  </a:lnTo>
                  <a:lnTo>
                    <a:pt x="39" y="63"/>
                  </a:lnTo>
                  <a:lnTo>
                    <a:pt x="34" y="63"/>
                  </a:lnTo>
                  <a:lnTo>
                    <a:pt x="31" y="61"/>
                  </a:lnTo>
                  <a:lnTo>
                    <a:pt x="29" y="57"/>
                  </a:lnTo>
                  <a:lnTo>
                    <a:pt x="26" y="54"/>
                  </a:lnTo>
                  <a:lnTo>
                    <a:pt x="24" y="51"/>
                  </a:lnTo>
                  <a:lnTo>
                    <a:pt x="19" y="50"/>
                  </a:lnTo>
                  <a:lnTo>
                    <a:pt x="10" y="48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5" y="36"/>
                  </a:lnTo>
                  <a:lnTo>
                    <a:pt x="21" y="36"/>
                  </a:lnTo>
                  <a:lnTo>
                    <a:pt x="25" y="35"/>
                  </a:lnTo>
                  <a:lnTo>
                    <a:pt x="28" y="34"/>
                  </a:lnTo>
                  <a:lnTo>
                    <a:pt x="30" y="33"/>
                  </a:lnTo>
                  <a:lnTo>
                    <a:pt x="31" y="31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15" y="29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5" y="21"/>
                  </a:lnTo>
                  <a:lnTo>
                    <a:pt x="16" y="20"/>
                  </a:lnTo>
                  <a:lnTo>
                    <a:pt x="17" y="18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3" y="3"/>
                  </a:lnTo>
                  <a:lnTo>
                    <a:pt x="26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5" name="Freeform 127"/>
            <p:cNvSpPr>
              <a:spLocks/>
            </p:cNvSpPr>
            <p:nvPr/>
          </p:nvSpPr>
          <p:spPr bwMode="auto">
            <a:xfrm>
              <a:off x="2588395" y="2754352"/>
              <a:ext cx="24619" cy="173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16" y="11"/>
                </a:cxn>
                <a:cxn ang="0">
                  <a:pos x="17" y="11"/>
                </a:cxn>
                <a:cxn ang="0">
                  <a:pos x="16" y="11"/>
                </a:cxn>
                <a:cxn ang="0">
                  <a:pos x="16" y="12"/>
                </a:cxn>
                <a:cxn ang="0">
                  <a:pos x="15" y="11"/>
                </a:cxn>
                <a:cxn ang="0">
                  <a:pos x="14" y="11"/>
                </a:cxn>
                <a:cxn ang="0">
                  <a:pos x="12" y="11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8" y="8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7" h="12">
                  <a:moveTo>
                    <a:pt x="0" y="0"/>
                  </a:moveTo>
                  <a:lnTo>
                    <a:pt x="9" y="5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8" y="8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6" name="Freeform 128"/>
            <p:cNvSpPr>
              <a:spLocks/>
            </p:cNvSpPr>
            <p:nvPr/>
          </p:nvSpPr>
          <p:spPr bwMode="auto">
            <a:xfrm>
              <a:off x="2194506" y="2812277"/>
              <a:ext cx="39100" cy="2896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4"/>
                </a:cxn>
                <a:cxn ang="0">
                  <a:pos x="21" y="8"/>
                </a:cxn>
                <a:cxn ang="0">
                  <a:pos x="25" y="12"/>
                </a:cxn>
                <a:cxn ang="0">
                  <a:pos x="27" y="17"/>
                </a:cxn>
                <a:cxn ang="0">
                  <a:pos x="27" y="18"/>
                </a:cxn>
                <a:cxn ang="0">
                  <a:pos x="26" y="19"/>
                </a:cxn>
                <a:cxn ang="0">
                  <a:pos x="25" y="20"/>
                </a:cxn>
                <a:cxn ang="0">
                  <a:pos x="24" y="20"/>
                </a:cxn>
                <a:cxn ang="0">
                  <a:pos x="23" y="20"/>
                </a:cxn>
                <a:cxn ang="0">
                  <a:pos x="20" y="20"/>
                </a:cxn>
                <a:cxn ang="0">
                  <a:pos x="14" y="19"/>
                </a:cxn>
                <a:cxn ang="0">
                  <a:pos x="9" y="16"/>
                </a:cxn>
                <a:cxn ang="0">
                  <a:pos x="7" y="16"/>
                </a:cxn>
                <a:cxn ang="0">
                  <a:pos x="4" y="16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2" y="0"/>
                </a:cxn>
              </a:cxnLst>
              <a:rect l="0" t="0" r="r" b="b"/>
              <a:pathLst>
                <a:path w="27" h="20">
                  <a:moveTo>
                    <a:pt x="12" y="0"/>
                  </a:moveTo>
                  <a:lnTo>
                    <a:pt x="16" y="4"/>
                  </a:lnTo>
                  <a:lnTo>
                    <a:pt x="21" y="8"/>
                  </a:lnTo>
                  <a:lnTo>
                    <a:pt x="25" y="12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14" y="19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7" y="4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7" name="Freeform 129"/>
            <p:cNvSpPr>
              <a:spLocks/>
            </p:cNvSpPr>
            <p:nvPr/>
          </p:nvSpPr>
          <p:spPr bwMode="auto">
            <a:xfrm>
              <a:off x="2323389" y="2845584"/>
              <a:ext cx="5792" cy="434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8" name="Freeform 130"/>
            <p:cNvSpPr>
              <a:spLocks noEditPoints="1"/>
            </p:cNvSpPr>
            <p:nvPr/>
          </p:nvSpPr>
          <p:spPr bwMode="auto">
            <a:xfrm>
              <a:off x="2284289" y="2734078"/>
              <a:ext cx="328724" cy="218667"/>
            </a:xfrm>
            <a:custGeom>
              <a:avLst/>
              <a:gdLst/>
              <a:ahLst/>
              <a:cxnLst>
                <a:cxn ang="0">
                  <a:pos x="189" y="67"/>
                </a:cxn>
                <a:cxn ang="0">
                  <a:pos x="23" y="0"/>
                </a:cxn>
                <a:cxn ang="0">
                  <a:pos x="19" y="10"/>
                </a:cxn>
                <a:cxn ang="0">
                  <a:pos x="29" y="33"/>
                </a:cxn>
                <a:cxn ang="0">
                  <a:pos x="34" y="32"/>
                </a:cxn>
                <a:cxn ang="0">
                  <a:pos x="29" y="26"/>
                </a:cxn>
                <a:cxn ang="0">
                  <a:pos x="23" y="13"/>
                </a:cxn>
                <a:cxn ang="0">
                  <a:pos x="33" y="14"/>
                </a:cxn>
                <a:cxn ang="0">
                  <a:pos x="42" y="1"/>
                </a:cxn>
                <a:cxn ang="0">
                  <a:pos x="54" y="16"/>
                </a:cxn>
                <a:cxn ang="0">
                  <a:pos x="55" y="19"/>
                </a:cxn>
                <a:cxn ang="0">
                  <a:pos x="60" y="20"/>
                </a:cxn>
                <a:cxn ang="0">
                  <a:pos x="70" y="10"/>
                </a:cxn>
                <a:cxn ang="0">
                  <a:pos x="54" y="3"/>
                </a:cxn>
                <a:cxn ang="0">
                  <a:pos x="75" y="9"/>
                </a:cxn>
                <a:cxn ang="0">
                  <a:pos x="90" y="25"/>
                </a:cxn>
                <a:cxn ang="0">
                  <a:pos x="104" y="28"/>
                </a:cxn>
                <a:cxn ang="0">
                  <a:pos x="109" y="25"/>
                </a:cxn>
                <a:cxn ang="0">
                  <a:pos x="114" y="41"/>
                </a:cxn>
                <a:cxn ang="0">
                  <a:pos x="122" y="31"/>
                </a:cxn>
                <a:cxn ang="0">
                  <a:pos x="134" y="34"/>
                </a:cxn>
                <a:cxn ang="0">
                  <a:pos x="133" y="44"/>
                </a:cxn>
                <a:cxn ang="0">
                  <a:pos x="144" y="42"/>
                </a:cxn>
                <a:cxn ang="0">
                  <a:pos x="144" y="51"/>
                </a:cxn>
                <a:cxn ang="0">
                  <a:pos x="152" y="54"/>
                </a:cxn>
                <a:cxn ang="0">
                  <a:pos x="172" y="65"/>
                </a:cxn>
                <a:cxn ang="0">
                  <a:pos x="174" y="64"/>
                </a:cxn>
                <a:cxn ang="0">
                  <a:pos x="175" y="60"/>
                </a:cxn>
                <a:cxn ang="0">
                  <a:pos x="190" y="65"/>
                </a:cxn>
                <a:cxn ang="0">
                  <a:pos x="193" y="69"/>
                </a:cxn>
                <a:cxn ang="0">
                  <a:pos x="213" y="71"/>
                </a:cxn>
                <a:cxn ang="0">
                  <a:pos x="208" y="72"/>
                </a:cxn>
                <a:cxn ang="0">
                  <a:pos x="217" y="79"/>
                </a:cxn>
                <a:cxn ang="0">
                  <a:pos x="207" y="81"/>
                </a:cxn>
                <a:cxn ang="0">
                  <a:pos x="210" y="97"/>
                </a:cxn>
                <a:cxn ang="0">
                  <a:pos x="201" y="83"/>
                </a:cxn>
                <a:cxn ang="0">
                  <a:pos x="193" y="84"/>
                </a:cxn>
                <a:cxn ang="0">
                  <a:pos x="179" y="98"/>
                </a:cxn>
                <a:cxn ang="0">
                  <a:pos x="183" y="96"/>
                </a:cxn>
                <a:cxn ang="0">
                  <a:pos x="190" y="103"/>
                </a:cxn>
                <a:cxn ang="0">
                  <a:pos x="203" y="104"/>
                </a:cxn>
                <a:cxn ang="0">
                  <a:pos x="208" y="109"/>
                </a:cxn>
                <a:cxn ang="0">
                  <a:pos x="216" y="113"/>
                </a:cxn>
                <a:cxn ang="0">
                  <a:pos x="227" y="135"/>
                </a:cxn>
                <a:cxn ang="0">
                  <a:pos x="211" y="151"/>
                </a:cxn>
                <a:cxn ang="0">
                  <a:pos x="184" y="138"/>
                </a:cxn>
                <a:cxn ang="0">
                  <a:pos x="164" y="133"/>
                </a:cxn>
                <a:cxn ang="0">
                  <a:pos x="169" y="130"/>
                </a:cxn>
                <a:cxn ang="0">
                  <a:pos x="149" y="123"/>
                </a:cxn>
                <a:cxn ang="0">
                  <a:pos x="146" y="101"/>
                </a:cxn>
                <a:cxn ang="0">
                  <a:pos x="162" y="87"/>
                </a:cxn>
                <a:cxn ang="0">
                  <a:pos x="144" y="80"/>
                </a:cxn>
                <a:cxn ang="0">
                  <a:pos x="124" y="66"/>
                </a:cxn>
                <a:cxn ang="0">
                  <a:pos x="118" y="65"/>
                </a:cxn>
                <a:cxn ang="0">
                  <a:pos x="107" y="60"/>
                </a:cxn>
                <a:cxn ang="0">
                  <a:pos x="101" y="55"/>
                </a:cxn>
                <a:cxn ang="0">
                  <a:pos x="90" y="48"/>
                </a:cxn>
                <a:cxn ang="0">
                  <a:pos x="76" y="38"/>
                </a:cxn>
                <a:cxn ang="0">
                  <a:pos x="65" y="49"/>
                </a:cxn>
                <a:cxn ang="0">
                  <a:pos x="58" y="50"/>
                </a:cxn>
                <a:cxn ang="0">
                  <a:pos x="21" y="43"/>
                </a:cxn>
                <a:cxn ang="0">
                  <a:pos x="5" y="18"/>
                </a:cxn>
              </a:cxnLst>
              <a:rect l="0" t="0" r="r" b="b"/>
              <a:pathLst>
                <a:path w="227" h="151">
                  <a:moveTo>
                    <a:pt x="184" y="67"/>
                  </a:moveTo>
                  <a:lnTo>
                    <a:pt x="184" y="67"/>
                  </a:lnTo>
                  <a:lnTo>
                    <a:pt x="185" y="68"/>
                  </a:lnTo>
                  <a:lnTo>
                    <a:pt x="187" y="68"/>
                  </a:lnTo>
                  <a:lnTo>
                    <a:pt x="189" y="67"/>
                  </a:lnTo>
                  <a:lnTo>
                    <a:pt x="187" y="67"/>
                  </a:lnTo>
                  <a:lnTo>
                    <a:pt x="186" y="67"/>
                  </a:lnTo>
                  <a:lnTo>
                    <a:pt x="184" y="67"/>
                  </a:lnTo>
                  <a:close/>
                  <a:moveTo>
                    <a:pt x="20" y="0"/>
                  </a:moveTo>
                  <a:lnTo>
                    <a:pt x="23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4" y="5"/>
                  </a:lnTo>
                  <a:lnTo>
                    <a:pt x="19" y="10"/>
                  </a:lnTo>
                  <a:lnTo>
                    <a:pt x="18" y="13"/>
                  </a:lnTo>
                  <a:lnTo>
                    <a:pt x="18" y="18"/>
                  </a:lnTo>
                  <a:lnTo>
                    <a:pt x="21" y="23"/>
                  </a:lnTo>
                  <a:lnTo>
                    <a:pt x="24" y="28"/>
                  </a:lnTo>
                  <a:lnTo>
                    <a:pt x="29" y="33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3" y="28"/>
                  </a:lnTo>
                  <a:lnTo>
                    <a:pt x="32" y="27"/>
                  </a:lnTo>
                  <a:lnTo>
                    <a:pt x="29" y="26"/>
                  </a:lnTo>
                  <a:lnTo>
                    <a:pt x="23" y="24"/>
                  </a:lnTo>
                  <a:lnTo>
                    <a:pt x="21" y="22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3" y="13"/>
                  </a:lnTo>
                  <a:lnTo>
                    <a:pt x="25" y="12"/>
                  </a:lnTo>
                  <a:lnTo>
                    <a:pt x="27" y="13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6" y="11"/>
                  </a:lnTo>
                  <a:lnTo>
                    <a:pt x="37" y="8"/>
                  </a:lnTo>
                  <a:lnTo>
                    <a:pt x="38" y="5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5" y="2"/>
                  </a:lnTo>
                  <a:lnTo>
                    <a:pt x="48" y="4"/>
                  </a:lnTo>
                  <a:lnTo>
                    <a:pt x="51" y="8"/>
                  </a:lnTo>
                  <a:lnTo>
                    <a:pt x="54" y="12"/>
                  </a:lnTo>
                  <a:lnTo>
                    <a:pt x="54" y="16"/>
                  </a:lnTo>
                  <a:lnTo>
                    <a:pt x="53" y="20"/>
                  </a:lnTo>
                  <a:lnTo>
                    <a:pt x="54" y="24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5" y="19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8" y="19"/>
                  </a:lnTo>
                  <a:lnTo>
                    <a:pt x="59" y="19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5" y="16"/>
                  </a:lnTo>
                  <a:lnTo>
                    <a:pt x="69" y="12"/>
                  </a:lnTo>
                  <a:lnTo>
                    <a:pt x="72" y="10"/>
                  </a:lnTo>
                  <a:lnTo>
                    <a:pt x="70" y="10"/>
                  </a:lnTo>
                  <a:lnTo>
                    <a:pt x="69" y="9"/>
                  </a:lnTo>
                  <a:lnTo>
                    <a:pt x="68" y="9"/>
                  </a:lnTo>
                  <a:lnTo>
                    <a:pt x="67" y="9"/>
                  </a:lnTo>
                  <a:lnTo>
                    <a:pt x="59" y="6"/>
                  </a:lnTo>
                  <a:lnTo>
                    <a:pt x="54" y="3"/>
                  </a:lnTo>
                  <a:lnTo>
                    <a:pt x="50" y="2"/>
                  </a:lnTo>
                  <a:lnTo>
                    <a:pt x="48" y="1"/>
                  </a:lnTo>
                  <a:lnTo>
                    <a:pt x="47" y="0"/>
                  </a:lnTo>
                  <a:lnTo>
                    <a:pt x="61" y="4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81" y="11"/>
                  </a:lnTo>
                  <a:lnTo>
                    <a:pt x="85" y="15"/>
                  </a:lnTo>
                  <a:lnTo>
                    <a:pt x="88" y="18"/>
                  </a:lnTo>
                  <a:lnTo>
                    <a:pt x="90" y="25"/>
                  </a:lnTo>
                  <a:lnTo>
                    <a:pt x="92" y="28"/>
                  </a:lnTo>
                  <a:lnTo>
                    <a:pt x="95" y="30"/>
                  </a:lnTo>
                  <a:lnTo>
                    <a:pt x="99" y="31"/>
                  </a:lnTo>
                  <a:lnTo>
                    <a:pt x="103" y="30"/>
                  </a:lnTo>
                  <a:lnTo>
                    <a:pt x="104" y="28"/>
                  </a:lnTo>
                  <a:lnTo>
                    <a:pt x="105" y="23"/>
                  </a:lnTo>
                  <a:lnTo>
                    <a:pt x="106" y="21"/>
                  </a:lnTo>
                  <a:lnTo>
                    <a:pt x="107" y="21"/>
                  </a:lnTo>
                  <a:lnTo>
                    <a:pt x="108" y="22"/>
                  </a:lnTo>
                  <a:lnTo>
                    <a:pt x="109" y="25"/>
                  </a:lnTo>
                  <a:lnTo>
                    <a:pt x="109" y="28"/>
                  </a:lnTo>
                  <a:lnTo>
                    <a:pt x="109" y="32"/>
                  </a:lnTo>
                  <a:lnTo>
                    <a:pt x="110" y="35"/>
                  </a:lnTo>
                  <a:lnTo>
                    <a:pt x="112" y="38"/>
                  </a:lnTo>
                  <a:lnTo>
                    <a:pt x="114" y="41"/>
                  </a:lnTo>
                  <a:lnTo>
                    <a:pt x="117" y="41"/>
                  </a:lnTo>
                  <a:lnTo>
                    <a:pt x="121" y="40"/>
                  </a:lnTo>
                  <a:lnTo>
                    <a:pt x="122" y="39"/>
                  </a:lnTo>
                  <a:lnTo>
                    <a:pt x="122" y="34"/>
                  </a:lnTo>
                  <a:lnTo>
                    <a:pt x="122" y="31"/>
                  </a:lnTo>
                  <a:lnTo>
                    <a:pt x="122" y="28"/>
                  </a:lnTo>
                  <a:lnTo>
                    <a:pt x="124" y="27"/>
                  </a:lnTo>
                  <a:lnTo>
                    <a:pt x="127" y="28"/>
                  </a:lnTo>
                  <a:lnTo>
                    <a:pt x="131" y="30"/>
                  </a:lnTo>
                  <a:lnTo>
                    <a:pt x="134" y="34"/>
                  </a:lnTo>
                  <a:lnTo>
                    <a:pt x="135" y="38"/>
                  </a:lnTo>
                  <a:lnTo>
                    <a:pt x="135" y="41"/>
                  </a:lnTo>
                  <a:lnTo>
                    <a:pt x="134" y="42"/>
                  </a:lnTo>
                  <a:lnTo>
                    <a:pt x="133" y="43"/>
                  </a:lnTo>
                  <a:lnTo>
                    <a:pt x="133" y="44"/>
                  </a:lnTo>
                  <a:lnTo>
                    <a:pt x="133" y="44"/>
                  </a:lnTo>
                  <a:lnTo>
                    <a:pt x="133" y="45"/>
                  </a:lnTo>
                  <a:lnTo>
                    <a:pt x="137" y="45"/>
                  </a:lnTo>
                  <a:lnTo>
                    <a:pt x="140" y="44"/>
                  </a:lnTo>
                  <a:lnTo>
                    <a:pt x="144" y="42"/>
                  </a:lnTo>
                  <a:lnTo>
                    <a:pt x="148" y="42"/>
                  </a:lnTo>
                  <a:lnTo>
                    <a:pt x="150" y="43"/>
                  </a:lnTo>
                  <a:lnTo>
                    <a:pt x="151" y="44"/>
                  </a:lnTo>
                  <a:lnTo>
                    <a:pt x="149" y="47"/>
                  </a:lnTo>
                  <a:lnTo>
                    <a:pt x="144" y="51"/>
                  </a:lnTo>
                  <a:lnTo>
                    <a:pt x="142" y="53"/>
                  </a:lnTo>
                  <a:lnTo>
                    <a:pt x="144" y="54"/>
                  </a:lnTo>
                  <a:lnTo>
                    <a:pt x="145" y="55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55" y="55"/>
                  </a:lnTo>
                  <a:lnTo>
                    <a:pt x="158" y="56"/>
                  </a:lnTo>
                  <a:lnTo>
                    <a:pt x="161" y="58"/>
                  </a:lnTo>
                  <a:lnTo>
                    <a:pt x="170" y="64"/>
                  </a:lnTo>
                  <a:lnTo>
                    <a:pt x="172" y="65"/>
                  </a:lnTo>
                  <a:lnTo>
                    <a:pt x="172" y="65"/>
                  </a:lnTo>
                  <a:lnTo>
                    <a:pt x="173" y="65"/>
                  </a:lnTo>
                  <a:lnTo>
                    <a:pt x="174" y="66"/>
                  </a:lnTo>
                  <a:lnTo>
                    <a:pt x="174" y="65"/>
                  </a:lnTo>
                  <a:lnTo>
                    <a:pt x="174" y="64"/>
                  </a:lnTo>
                  <a:lnTo>
                    <a:pt x="174" y="63"/>
                  </a:lnTo>
                  <a:lnTo>
                    <a:pt x="173" y="62"/>
                  </a:lnTo>
                  <a:lnTo>
                    <a:pt x="172" y="61"/>
                  </a:lnTo>
                  <a:lnTo>
                    <a:pt x="173" y="61"/>
                  </a:lnTo>
                  <a:lnTo>
                    <a:pt x="175" y="60"/>
                  </a:lnTo>
                  <a:lnTo>
                    <a:pt x="178" y="60"/>
                  </a:lnTo>
                  <a:lnTo>
                    <a:pt x="181" y="61"/>
                  </a:lnTo>
                  <a:lnTo>
                    <a:pt x="182" y="61"/>
                  </a:lnTo>
                  <a:lnTo>
                    <a:pt x="185" y="62"/>
                  </a:lnTo>
                  <a:lnTo>
                    <a:pt x="190" y="65"/>
                  </a:lnTo>
                  <a:lnTo>
                    <a:pt x="191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3" y="68"/>
                  </a:lnTo>
                  <a:lnTo>
                    <a:pt x="193" y="69"/>
                  </a:lnTo>
                  <a:lnTo>
                    <a:pt x="194" y="70"/>
                  </a:lnTo>
                  <a:lnTo>
                    <a:pt x="196" y="70"/>
                  </a:lnTo>
                  <a:lnTo>
                    <a:pt x="199" y="69"/>
                  </a:lnTo>
                  <a:lnTo>
                    <a:pt x="207" y="69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09" y="71"/>
                  </a:lnTo>
                  <a:lnTo>
                    <a:pt x="208" y="72"/>
                  </a:lnTo>
                  <a:lnTo>
                    <a:pt x="208" y="72"/>
                  </a:lnTo>
                  <a:lnTo>
                    <a:pt x="208" y="72"/>
                  </a:lnTo>
                  <a:lnTo>
                    <a:pt x="209" y="74"/>
                  </a:lnTo>
                  <a:lnTo>
                    <a:pt x="211" y="74"/>
                  </a:lnTo>
                  <a:lnTo>
                    <a:pt x="214" y="75"/>
                  </a:lnTo>
                  <a:lnTo>
                    <a:pt x="217" y="77"/>
                  </a:lnTo>
                  <a:lnTo>
                    <a:pt x="217" y="79"/>
                  </a:lnTo>
                  <a:lnTo>
                    <a:pt x="216" y="81"/>
                  </a:lnTo>
                  <a:lnTo>
                    <a:pt x="214" y="81"/>
                  </a:lnTo>
                  <a:lnTo>
                    <a:pt x="210" y="80"/>
                  </a:lnTo>
                  <a:lnTo>
                    <a:pt x="208" y="80"/>
                  </a:lnTo>
                  <a:lnTo>
                    <a:pt x="207" y="81"/>
                  </a:lnTo>
                  <a:lnTo>
                    <a:pt x="208" y="86"/>
                  </a:lnTo>
                  <a:lnTo>
                    <a:pt x="210" y="91"/>
                  </a:lnTo>
                  <a:lnTo>
                    <a:pt x="211" y="95"/>
                  </a:lnTo>
                  <a:lnTo>
                    <a:pt x="211" y="96"/>
                  </a:lnTo>
                  <a:lnTo>
                    <a:pt x="210" y="97"/>
                  </a:lnTo>
                  <a:lnTo>
                    <a:pt x="210" y="97"/>
                  </a:lnTo>
                  <a:lnTo>
                    <a:pt x="209" y="97"/>
                  </a:lnTo>
                  <a:lnTo>
                    <a:pt x="206" y="93"/>
                  </a:lnTo>
                  <a:lnTo>
                    <a:pt x="204" y="88"/>
                  </a:lnTo>
                  <a:lnTo>
                    <a:pt x="201" y="83"/>
                  </a:lnTo>
                  <a:lnTo>
                    <a:pt x="197" y="80"/>
                  </a:lnTo>
                  <a:lnTo>
                    <a:pt x="195" y="80"/>
                  </a:lnTo>
                  <a:lnTo>
                    <a:pt x="194" y="81"/>
                  </a:lnTo>
                  <a:lnTo>
                    <a:pt x="193" y="82"/>
                  </a:lnTo>
                  <a:lnTo>
                    <a:pt x="193" y="84"/>
                  </a:lnTo>
                  <a:lnTo>
                    <a:pt x="192" y="85"/>
                  </a:lnTo>
                  <a:lnTo>
                    <a:pt x="191" y="87"/>
                  </a:lnTo>
                  <a:lnTo>
                    <a:pt x="190" y="88"/>
                  </a:lnTo>
                  <a:lnTo>
                    <a:pt x="185" y="93"/>
                  </a:lnTo>
                  <a:lnTo>
                    <a:pt x="179" y="98"/>
                  </a:lnTo>
                  <a:lnTo>
                    <a:pt x="180" y="98"/>
                  </a:lnTo>
                  <a:lnTo>
                    <a:pt x="181" y="97"/>
                  </a:lnTo>
                  <a:lnTo>
                    <a:pt x="181" y="97"/>
                  </a:lnTo>
                  <a:lnTo>
                    <a:pt x="182" y="96"/>
                  </a:lnTo>
                  <a:lnTo>
                    <a:pt x="183" y="96"/>
                  </a:lnTo>
                  <a:lnTo>
                    <a:pt x="185" y="97"/>
                  </a:lnTo>
                  <a:lnTo>
                    <a:pt x="186" y="98"/>
                  </a:lnTo>
                  <a:lnTo>
                    <a:pt x="187" y="100"/>
                  </a:lnTo>
                  <a:lnTo>
                    <a:pt x="189" y="101"/>
                  </a:lnTo>
                  <a:lnTo>
                    <a:pt x="190" y="103"/>
                  </a:lnTo>
                  <a:lnTo>
                    <a:pt x="192" y="105"/>
                  </a:lnTo>
                  <a:lnTo>
                    <a:pt x="195" y="106"/>
                  </a:lnTo>
                  <a:lnTo>
                    <a:pt x="197" y="107"/>
                  </a:lnTo>
                  <a:lnTo>
                    <a:pt x="199" y="106"/>
                  </a:lnTo>
                  <a:lnTo>
                    <a:pt x="203" y="104"/>
                  </a:lnTo>
                  <a:lnTo>
                    <a:pt x="204" y="103"/>
                  </a:lnTo>
                  <a:lnTo>
                    <a:pt x="206" y="104"/>
                  </a:lnTo>
                  <a:lnTo>
                    <a:pt x="209" y="108"/>
                  </a:lnTo>
                  <a:lnTo>
                    <a:pt x="209" y="109"/>
                  </a:lnTo>
                  <a:lnTo>
                    <a:pt x="208" y="109"/>
                  </a:lnTo>
                  <a:lnTo>
                    <a:pt x="206" y="111"/>
                  </a:lnTo>
                  <a:lnTo>
                    <a:pt x="207" y="111"/>
                  </a:lnTo>
                  <a:lnTo>
                    <a:pt x="210" y="112"/>
                  </a:lnTo>
                  <a:lnTo>
                    <a:pt x="213" y="112"/>
                  </a:lnTo>
                  <a:lnTo>
                    <a:pt x="216" y="113"/>
                  </a:lnTo>
                  <a:lnTo>
                    <a:pt x="219" y="117"/>
                  </a:lnTo>
                  <a:lnTo>
                    <a:pt x="222" y="120"/>
                  </a:lnTo>
                  <a:lnTo>
                    <a:pt x="225" y="125"/>
                  </a:lnTo>
                  <a:lnTo>
                    <a:pt x="227" y="130"/>
                  </a:lnTo>
                  <a:lnTo>
                    <a:pt x="227" y="135"/>
                  </a:lnTo>
                  <a:lnTo>
                    <a:pt x="227" y="140"/>
                  </a:lnTo>
                  <a:lnTo>
                    <a:pt x="225" y="145"/>
                  </a:lnTo>
                  <a:lnTo>
                    <a:pt x="221" y="148"/>
                  </a:lnTo>
                  <a:lnTo>
                    <a:pt x="216" y="151"/>
                  </a:lnTo>
                  <a:lnTo>
                    <a:pt x="211" y="151"/>
                  </a:lnTo>
                  <a:lnTo>
                    <a:pt x="207" y="150"/>
                  </a:lnTo>
                  <a:lnTo>
                    <a:pt x="203" y="147"/>
                  </a:lnTo>
                  <a:lnTo>
                    <a:pt x="195" y="142"/>
                  </a:lnTo>
                  <a:lnTo>
                    <a:pt x="191" y="140"/>
                  </a:lnTo>
                  <a:lnTo>
                    <a:pt x="184" y="138"/>
                  </a:lnTo>
                  <a:lnTo>
                    <a:pt x="178" y="137"/>
                  </a:lnTo>
                  <a:lnTo>
                    <a:pt x="170" y="136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5" y="133"/>
                  </a:lnTo>
                  <a:lnTo>
                    <a:pt x="168" y="132"/>
                  </a:lnTo>
                  <a:lnTo>
                    <a:pt x="170" y="131"/>
                  </a:lnTo>
                  <a:lnTo>
                    <a:pt x="170" y="131"/>
                  </a:lnTo>
                  <a:lnTo>
                    <a:pt x="169" y="130"/>
                  </a:lnTo>
                  <a:lnTo>
                    <a:pt x="165" y="129"/>
                  </a:lnTo>
                  <a:lnTo>
                    <a:pt x="161" y="127"/>
                  </a:lnTo>
                  <a:lnTo>
                    <a:pt x="156" y="125"/>
                  </a:lnTo>
                  <a:lnTo>
                    <a:pt x="152" y="124"/>
                  </a:lnTo>
                  <a:lnTo>
                    <a:pt x="149" y="123"/>
                  </a:lnTo>
                  <a:lnTo>
                    <a:pt x="132" y="118"/>
                  </a:lnTo>
                  <a:lnTo>
                    <a:pt x="135" y="115"/>
                  </a:lnTo>
                  <a:lnTo>
                    <a:pt x="137" y="110"/>
                  </a:lnTo>
                  <a:lnTo>
                    <a:pt x="140" y="106"/>
                  </a:lnTo>
                  <a:lnTo>
                    <a:pt x="146" y="101"/>
                  </a:lnTo>
                  <a:lnTo>
                    <a:pt x="153" y="96"/>
                  </a:lnTo>
                  <a:lnTo>
                    <a:pt x="155" y="94"/>
                  </a:lnTo>
                  <a:lnTo>
                    <a:pt x="159" y="92"/>
                  </a:lnTo>
                  <a:lnTo>
                    <a:pt x="161" y="90"/>
                  </a:lnTo>
                  <a:lnTo>
                    <a:pt x="162" y="87"/>
                  </a:lnTo>
                  <a:lnTo>
                    <a:pt x="162" y="84"/>
                  </a:lnTo>
                  <a:lnTo>
                    <a:pt x="160" y="82"/>
                  </a:lnTo>
                  <a:lnTo>
                    <a:pt x="157" y="81"/>
                  </a:lnTo>
                  <a:lnTo>
                    <a:pt x="153" y="81"/>
                  </a:lnTo>
                  <a:lnTo>
                    <a:pt x="144" y="80"/>
                  </a:lnTo>
                  <a:lnTo>
                    <a:pt x="139" y="79"/>
                  </a:lnTo>
                  <a:lnTo>
                    <a:pt x="136" y="78"/>
                  </a:lnTo>
                  <a:lnTo>
                    <a:pt x="132" y="75"/>
                  </a:lnTo>
                  <a:lnTo>
                    <a:pt x="128" y="70"/>
                  </a:lnTo>
                  <a:lnTo>
                    <a:pt x="124" y="66"/>
                  </a:lnTo>
                  <a:lnTo>
                    <a:pt x="123" y="65"/>
                  </a:lnTo>
                  <a:lnTo>
                    <a:pt x="122" y="65"/>
                  </a:lnTo>
                  <a:lnTo>
                    <a:pt x="120" y="66"/>
                  </a:lnTo>
                  <a:lnTo>
                    <a:pt x="119" y="66"/>
                  </a:lnTo>
                  <a:lnTo>
                    <a:pt x="118" y="65"/>
                  </a:lnTo>
                  <a:lnTo>
                    <a:pt x="117" y="65"/>
                  </a:lnTo>
                  <a:lnTo>
                    <a:pt x="117" y="62"/>
                  </a:lnTo>
                  <a:lnTo>
                    <a:pt x="116" y="61"/>
                  </a:lnTo>
                  <a:lnTo>
                    <a:pt x="113" y="60"/>
                  </a:lnTo>
                  <a:lnTo>
                    <a:pt x="107" y="60"/>
                  </a:lnTo>
                  <a:lnTo>
                    <a:pt x="106" y="59"/>
                  </a:lnTo>
                  <a:lnTo>
                    <a:pt x="105" y="58"/>
                  </a:lnTo>
                  <a:lnTo>
                    <a:pt x="103" y="57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96" y="53"/>
                  </a:lnTo>
                  <a:lnTo>
                    <a:pt x="92" y="51"/>
                  </a:lnTo>
                  <a:lnTo>
                    <a:pt x="91" y="50"/>
                  </a:lnTo>
                  <a:lnTo>
                    <a:pt x="90" y="50"/>
                  </a:lnTo>
                  <a:lnTo>
                    <a:pt x="90" y="48"/>
                  </a:lnTo>
                  <a:lnTo>
                    <a:pt x="89" y="48"/>
                  </a:lnTo>
                  <a:lnTo>
                    <a:pt x="88" y="47"/>
                  </a:lnTo>
                  <a:lnTo>
                    <a:pt x="83" y="43"/>
                  </a:lnTo>
                  <a:lnTo>
                    <a:pt x="80" y="40"/>
                  </a:lnTo>
                  <a:lnTo>
                    <a:pt x="76" y="38"/>
                  </a:lnTo>
                  <a:lnTo>
                    <a:pt x="71" y="38"/>
                  </a:lnTo>
                  <a:lnTo>
                    <a:pt x="68" y="40"/>
                  </a:lnTo>
                  <a:lnTo>
                    <a:pt x="67" y="42"/>
                  </a:lnTo>
                  <a:lnTo>
                    <a:pt x="66" y="46"/>
                  </a:lnTo>
                  <a:lnTo>
                    <a:pt x="65" y="49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2" y="52"/>
                  </a:lnTo>
                  <a:lnTo>
                    <a:pt x="59" y="51"/>
                  </a:lnTo>
                  <a:lnTo>
                    <a:pt x="58" y="50"/>
                  </a:lnTo>
                  <a:lnTo>
                    <a:pt x="58" y="51"/>
                  </a:lnTo>
                  <a:lnTo>
                    <a:pt x="56" y="52"/>
                  </a:lnTo>
                  <a:lnTo>
                    <a:pt x="55" y="52"/>
                  </a:lnTo>
                  <a:lnTo>
                    <a:pt x="38" y="48"/>
                  </a:lnTo>
                  <a:lnTo>
                    <a:pt x="21" y="43"/>
                  </a:lnTo>
                  <a:lnTo>
                    <a:pt x="4" y="37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5" y="18"/>
                  </a:lnTo>
                  <a:lnTo>
                    <a:pt x="11" y="9"/>
                  </a:lnTo>
                  <a:lnTo>
                    <a:pt x="18" y="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9" name="Freeform 131"/>
            <p:cNvSpPr>
              <a:spLocks/>
            </p:cNvSpPr>
            <p:nvPr/>
          </p:nvSpPr>
          <p:spPr bwMode="auto">
            <a:xfrm>
              <a:off x="2468202" y="2903509"/>
              <a:ext cx="7241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0" name="Freeform 132"/>
            <p:cNvSpPr>
              <a:spLocks/>
            </p:cNvSpPr>
            <p:nvPr/>
          </p:nvSpPr>
          <p:spPr bwMode="auto">
            <a:xfrm>
              <a:off x="2442135" y="2891924"/>
              <a:ext cx="26066" cy="1158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12" y="2"/>
                </a:cxn>
                <a:cxn ang="0">
                  <a:pos x="15" y="3"/>
                </a:cxn>
                <a:cxn ang="0">
                  <a:pos x="16" y="3"/>
                </a:cxn>
                <a:cxn ang="0">
                  <a:pos x="17" y="4"/>
                </a:cxn>
                <a:cxn ang="0">
                  <a:pos x="18" y="8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8" y="8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1" name="Freeform 133"/>
            <p:cNvSpPr>
              <a:spLocks noEditPoints="1"/>
            </p:cNvSpPr>
            <p:nvPr/>
          </p:nvSpPr>
          <p:spPr bwMode="auto">
            <a:xfrm>
              <a:off x="2817199" y="2683394"/>
              <a:ext cx="76751" cy="56477"/>
            </a:xfrm>
            <a:custGeom>
              <a:avLst/>
              <a:gdLst/>
              <a:ahLst/>
              <a:cxnLst>
                <a:cxn ang="0">
                  <a:pos x="22" y="26"/>
                </a:cxn>
                <a:cxn ang="0">
                  <a:pos x="23" y="26"/>
                </a:cxn>
                <a:cxn ang="0">
                  <a:pos x="22" y="26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4" y="2"/>
                </a:cxn>
                <a:cxn ang="0">
                  <a:pos x="21" y="4"/>
                </a:cxn>
                <a:cxn ang="0">
                  <a:pos x="28" y="6"/>
                </a:cxn>
                <a:cxn ang="0">
                  <a:pos x="35" y="9"/>
                </a:cxn>
                <a:cxn ang="0">
                  <a:pos x="41" y="14"/>
                </a:cxn>
                <a:cxn ang="0">
                  <a:pos x="41" y="15"/>
                </a:cxn>
                <a:cxn ang="0">
                  <a:pos x="41" y="16"/>
                </a:cxn>
                <a:cxn ang="0">
                  <a:pos x="41" y="17"/>
                </a:cxn>
                <a:cxn ang="0">
                  <a:pos x="42" y="19"/>
                </a:cxn>
                <a:cxn ang="0">
                  <a:pos x="47" y="22"/>
                </a:cxn>
                <a:cxn ang="0">
                  <a:pos x="48" y="24"/>
                </a:cxn>
                <a:cxn ang="0">
                  <a:pos x="50" y="26"/>
                </a:cxn>
                <a:cxn ang="0">
                  <a:pos x="52" y="29"/>
                </a:cxn>
                <a:cxn ang="0">
                  <a:pos x="53" y="31"/>
                </a:cxn>
                <a:cxn ang="0">
                  <a:pos x="53" y="33"/>
                </a:cxn>
                <a:cxn ang="0">
                  <a:pos x="51" y="36"/>
                </a:cxn>
                <a:cxn ang="0">
                  <a:pos x="48" y="37"/>
                </a:cxn>
                <a:cxn ang="0">
                  <a:pos x="43" y="39"/>
                </a:cxn>
                <a:cxn ang="0">
                  <a:pos x="28" y="39"/>
                </a:cxn>
                <a:cxn ang="0">
                  <a:pos x="24" y="37"/>
                </a:cxn>
                <a:cxn ang="0">
                  <a:pos x="22" y="35"/>
                </a:cxn>
                <a:cxn ang="0">
                  <a:pos x="21" y="33"/>
                </a:cxn>
                <a:cxn ang="0">
                  <a:pos x="21" y="30"/>
                </a:cxn>
                <a:cxn ang="0">
                  <a:pos x="20" y="27"/>
                </a:cxn>
                <a:cxn ang="0">
                  <a:pos x="18" y="26"/>
                </a:cxn>
                <a:cxn ang="0">
                  <a:pos x="17" y="26"/>
                </a:cxn>
                <a:cxn ang="0">
                  <a:pos x="15" y="29"/>
                </a:cxn>
                <a:cxn ang="0">
                  <a:pos x="15" y="30"/>
                </a:cxn>
                <a:cxn ang="0">
                  <a:pos x="14" y="32"/>
                </a:cxn>
                <a:cxn ang="0">
                  <a:pos x="14" y="33"/>
                </a:cxn>
                <a:cxn ang="0">
                  <a:pos x="13" y="33"/>
                </a:cxn>
                <a:cxn ang="0">
                  <a:pos x="7" y="30"/>
                </a:cxn>
                <a:cxn ang="0">
                  <a:pos x="3" y="28"/>
                </a:cxn>
                <a:cxn ang="0">
                  <a:pos x="1" y="24"/>
                </a:cxn>
                <a:cxn ang="0">
                  <a:pos x="0" y="21"/>
                </a:cxn>
                <a:cxn ang="0">
                  <a:pos x="1" y="20"/>
                </a:cxn>
                <a:cxn ang="0">
                  <a:pos x="5" y="19"/>
                </a:cxn>
                <a:cxn ang="0">
                  <a:pos x="10" y="19"/>
                </a:cxn>
                <a:cxn ang="0">
                  <a:pos x="14" y="21"/>
                </a:cxn>
                <a:cxn ang="0">
                  <a:pos x="19" y="24"/>
                </a:cxn>
                <a:cxn ang="0">
                  <a:pos x="21" y="25"/>
                </a:cxn>
                <a:cxn ang="0">
                  <a:pos x="20" y="24"/>
                </a:cxn>
                <a:cxn ang="0">
                  <a:pos x="19" y="23"/>
                </a:cxn>
                <a:cxn ang="0">
                  <a:pos x="18" y="22"/>
                </a:cxn>
                <a:cxn ang="0">
                  <a:pos x="17" y="22"/>
                </a:cxn>
                <a:cxn ang="0">
                  <a:pos x="20" y="22"/>
                </a:cxn>
                <a:cxn ang="0">
                  <a:pos x="20" y="21"/>
                </a:cxn>
                <a:cxn ang="0">
                  <a:pos x="16" y="16"/>
                </a:cxn>
                <a:cxn ang="0">
                  <a:pos x="13" y="11"/>
                </a:cxn>
                <a:cxn ang="0">
                  <a:pos x="9" y="6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8" y="0"/>
                </a:cxn>
              </a:cxnLst>
              <a:rect l="0" t="0" r="r" b="b"/>
              <a:pathLst>
                <a:path w="53" h="39">
                  <a:moveTo>
                    <a:pt x="22" y="26"/>
                  </a:moveTo>
                  <a:lnTo>
                    <a:pt x="23" y="26"/>
                  </a:lnTo>
                  <a:lnTo>
                    <a:pt x="22" y="26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21" y="4"/>
                  </a:lnTo>
                  <a:lnTo>
                    <a:pt x="28" y="6"/>
                  </a:lnTo>
                  <a:lnTo>
                    <a:pt x="35" y="9"/>
                  </a:lnTo>
                  <a:lnTo>
                    <a:pt x="41" y="14"/>
                  </a:lnTo>
                  <a:lnTo>
                    <a:pt x="41" y="15"/>
                  </a:lnTo>
                  <a:lnTo>
                    <a:pt x="41" y="16"/>
                  </a:lnTo>
                  <a:lnTo>
                    <a:pt x="41" y="17"/>
                  </a:lnTo>
                  <a:lnTo>
                    <a:pt x="42" y="19"/>
                  </a:lnTo>
                  <a:lnTo>
                    <a:pt x="47" y="22"/>
                  </a:lnTo>
                  <a:lnTo>
                    <a:pt x="48" y="24"/>
                  </a:lnTo>
                  <a:lnTo>
                    <a:pt x="50" y="26"/>
                  </a:lnTo>
                  <a:lnTo>
                    <a:pt x="52" y="29"/>
                  </a:lnTo>
                  <a:lnTo>
                    <a:pt x="53" y="31"/>
                  </a:lnTo>
                  <a:lnTo>
                    <a:pt x="53" y="33"/>
                  </a:lnTo>
                  <a:lnTo>
                    <a:pt x="51" y="36"/>
                  </a:lnTo>
                  <a:lnTo>
                    <a:pt x="48" y="37"/>
                  </a:lnTo>
                  <a:lnTo>
                    <a:pt x="43" y="39"/>
                  </a:lnTo>
                  <a:lnTo>
                    <a:pt x="28" y="39"/>
                  </a:lnTo>
                  <a:lnTo>
                    <a:pt x="24" y="37"/>
                  </a:lnTo>
                  <a:lnTo>
                    <a:pt x="22" y="35"/>
                  </a:lnTo>
                  <a:lnTo>
                    <a:pt x="21" y="33"/>
                  </a:lnTo>
                  <a:lnTo>
                    <a:pt x="21" y="30"/>
                  </a:lnTo>
                  <a:lnTo>
                    <a:pt x="20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4" y="32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7" y="30"/>
                  </a:lnTo>
                  <a:lnTo>
                    <a:pt x="3" y="28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5" y="19"/>
                  </a:lnTo>
                  <a:lnTo>
                    <a:pt x="10" y="19"/>
                  </a:lnTo>
                  <a:lnTo>
                    <a:pt x="14" y="21"/>
                  </a:lnTo>
                  <a:lnTo>
                    <a:pt x="19" y="24"/>
                  </a:lnTo>
                  <a:lnTo>
                    <a:pt x="21" y="25"/>
                  </a:lnTo>
                  <a:lnTo>
                    <a:pt x="20" y="24"/>
                  </a:lnTo>
                  <a:lnTo>
                    <a:pt x="19" y="23"/>
                  </a:lnTo>
                  <a:lnTo>
                    <a:pt x="18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16" y="16"/>
                  </a:lnTo>
                  <a:lnTo>
                    <a:pt x="13" y="11"/>
                  </a:lnTo>
                  <a:lnTo>
                    <a:pt x="9" y="6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2" name="Freeform 134"/>
            <p:cNvSpPr>
              <a:spLocks/>
            </p:cNvSpPr>
            <p:nvPr/>
          </p:nvSpPr>
          <p:spPr bwMode="auto">
            <a:xfrm>
              <a:off x="2336422" y="2900613"/>
              <a:ext cx="79647" cy="5358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7" y="0"/>
                </a:cxn>
                <a:cxn ang="0">
                  <a:pos x="20" y="2"/>
                </a:cxn>
                <a:cxn ang="0">
                  <a:pos x="25" y="4"/>
                </a:cxn>
                <a:cxn ang="0">
                  <a:pos x="28" y="6"/>
                </a:cxn>
                <a:cxn ang="0">
                  <a:pos x="31" y="7"/>
                </a:cxn>
                <a:cxn ang="0">
                  <a:pos x="32" y="8"/>
                </a:cxn>
                <a:cxn ang="0">
                  <a:pos x="38" y="15"/>
                </a:cxn>
                <a:cxn ang="0">
                  <a:pos x="44" y="21"/>
                </a:cxn>
                <a:cxn ang="0">
                  <a:pos x="46" y="23"/>
                </a:cxn>
                <a:cxn ang="0">
                  <a:pos x="50" y="24"/>
                </a:cxn>
                <a:cxn ang="0">
                  <a:pos x="53" y="25"/>
                </a:cxn>
                <a:cxn ang="0">
                  <a:pos x="55" y="27"/>
                </a:cxn>
                <a:cxn ang="0">
                  <a:pos x="55" y="29"/>
                </a:cxn>
                <a:cxn ang="0">
                  <a:pos x="53" y="30"/>
                </a:cxn>
                <a:cxn ang="0">
                  <a:pos x="51" y="30"/>
                </a:cxn>
                <a:cxn ang="0">
                  <a:pos x="47" y="29"/>
                </a:cxn>
                <a:cxn ang="0">
                  <a:pos x="43" y="28"/>
                </a:cxn>
                <a:cxn ang="0">
                  <a:pos x="39" y="26"/>
                </a:cxn>
                <a:cxn ang="0">
                  <a:pos x="37" y="24"/>
                </a:cxn>
                <a:cxn ang="0">
                  <a:pos x="34" y="23"/>
                </a:cxn>
                <a:cxn ang="0">
                  <a:pos x="34" y="21"/>
                </a:cxn>
                <a:cxn ang="0">
                  <a:pos x="35" y="20"/>
                </a:cxn>
                <a:cxn ang="0">
                  <a:pos x="35" y="19"/>
                </a:cxn>
                <a:cxn ang="0">
                  <a:pos x="34" y="19"/>
                </a:cxn>
                <a:cxn ang="0">
                  <a:pos x="31" y="23"/>
                </a:cxn>
                <a:cxn ang="0">
                  <a:pos x="29" y="28"/>
                </a:cxn>
                <a:cxn ang="0">
                  <a:pos x="26" y="32"/>
                </a:cxn>
                <a:cxn ang="0">
                  <a:pos x="23" y="35"/>
                </a:cxn>
                <a:cxn ang="0">
                  <a:pos x="19" y="37"/>
                </a:cxn>
                <a:cxn ang="0">
                  <a:pos x="17" y="37"/>
                </a:cxn>
                <a:cxn ang="0">
                  <a:pos x="16" y="35"/>
                </a:cxn>
                <a:cxn ang="0">
                  <a:pos x="15" y="32"/>
                </a:cxn>
                <a:cxn ang="0">
                  <a:pos x="14" y="29"/>
                </a:cxn>
                <a:cxn ang="0">
                  <a:pos x="13" y="28"/>
                </a:cxn>
                <a:cxn ang="0">
                  <a:pos x="10" y="28"/>
                </a:cxn>
                <a:cxn ang="0">
                  <a:pos x="5" y="31"/>
                </a:cxn>
                <a:cxn ang="0">
                  <a:pos x="2" y="32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4" y="26"/>
                </a:cxn>
                <a:cxn ang="0">
                  <a:pos x="6" y="24"/>
                </a:cxn>
                <a:cxn ang="0">
                  <a:pos x="8" y="22"/>
                </a:cxn>
                <a:cxn ang="0">
                  <a:pos x="8" y="21"/>
                </a:cxn>
                <a:cxn ang="0">
                  <a:pos x="8" y="20"/>
                </a:cxn>
                <a:cxn ang="0">
                  <a:pos x="6" y="19"/>
                </a:cxn>
                <a:cxn ang="0">
                  <a:pos x="5" y="18"/>
                </a:cxn>
                <a:cxn ang="0">
                  <a:pos x="4" y="16"/>
                </a:cxn>
                <a:cxn ang="0">
                  <a:pos x="4" y="15"/>
                </a:cxn>
                <a:cxn ang="0">
                  <a:pos x="8" y="11"/>
                </a:cxn>
                <a:cxn ang="0">
                  <a:pos x="12" y="8"/>
                </a:cxn>
                <a:cxn ang="0">
                  <a:pos x="15" y="5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6" y="1"/>
                </a:cxn>
                <a:cxn ang="0">
                  <a:pos x="16" y="0"/>
                </a:cxn>
              </a:cxnLst>
              <a:rect l="0" t="0" r="r" b="b"/>
              <a:pathLst>
                <a:path w="55" h="37">
                  <a:moveTo>
                    <a:pt x="16" y="0"/>
                  </a:moveTo>
                  <a:lnTo>
                    <a:pt x="17" y="0"/>
                  </a:lnTo>
                  <a:lnTo>
                    <a:pt x="20" y="2"/>
                  </a:lnTo>
                  <a:lnTo>
                    <a:pt x="25" y="4"/>
                  </a:lnTo>
                  <a:lnTo>
                    <a:pt x="28" y="6"/>
                  </a:lnTo>
                  <a:lnTo>
                    <a:pt x="31" y="7"/>
                  </a:lnTo>
                  <a:lnTo>
                    <a:pt x="32" y="8"/>
                  </a:lnTo>
                  <a:lnTo>
                    <a:pt x="38" y="15"/>
                  </a:lnTo>
                  <a:lnTo>
                    <a:pt x="44" y="21"/>
                  </a:lnTo>
                  <a:lnTo>
                    <a:pt x="46" y="23"/>
                  </a:lnTo>
                  <a:lnTo>
                    <a:pt x="50" y="24"/>
                  </a:lnTo>
                  <a:lnTo>
                    <a:pt x="53" y="25"/>
                  </a:lnTo>
                  <a:lnTo>
                    <a:pt x="55" y="27"/>
                  </a:lnTo>
                  <a:lnTo>
                    <a:pt x="55" y="29"/>
                  </a:lnTo>
                  <a:lnTo>
                    <a:pt x="53" y="30"/>
                  </a:lnTo>
                  <a:lnTo>
                    <a:pt x="51" y="30"/>
                  </a:lnTo>
                  <a:lnTo>
                    <a:pt x="47" y="29"/>
                  </a:lnTo>
                  <a:lnTo>
                    <a:pt x="43" y="28"/>
                  </a:lnTo>
                  <a:lnTo>
                    <a:pt x="39" y="26"/>
                  </a:lnTo>
                  <a:lnTo>
                    <a:pt x="37" y="24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5" y="20"/>
                  </a:lnTo>
                  <a:lnTo>
                    <a:pt x="35" y="19"/>
                  </a:lnTo>
                  <a:lnTo>
                    <a:pt x="34" y="19"/>
                  </a:lnTo>
                  <a:lnTo>
                    <a:pt x="31" y="23"/>
                  </a:lnTo>
                  <a:lnTo>
                    <a:pt x="29" y="28"/>
                  </a:lnTo>
                  <a:lnTo>
                    <a:pt x="26" y="32"/>
                  </a:lnTo>
                  <a:lnTo>
                    <a:pt x="23" y="35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6" y="35"/>
                  </a:lnTo>
                  <a:lnTo>
                    <a:pt x="15" y="32"/>
                  </a:lnTo>
                  <a:lnTo>
                    <a:pt x="14" y="29"/>
                  </a:lnTo>
                  <a:lnTo>
                    <a:pt x="13" y="28"/>
                  </a:lnTo>
                  <a:lnTo>
                    <a:pt x="10" y="28"/>
                  </a:lnTo>
                  <a:lnTo>
                    <a:pt x="5" y="31"/>
                  </a:lnTo>
                  <a:lnTo>
                    <a:pt x="2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5" y="18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8" y="11"/>
                  </a:lnTo>
                  <a:lnTo>
                    <a:pt x="12" y="8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3" name="Freeform 135"/>
            <p:cNvSpPr>
              <a:spLocks/>
            </p:cNvSpPr>
            <p:nvPr/>
          </p:nvSpPr>
          <p:spPr bwMode="auto">
            <a:xfrm>
              <a:off x="2458064" y="2932471"/>
              <a:ext cx="11585" cy="289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8" h="2">
                  <a:moveTo>
                    <a:pt x="1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4" name="Freeform 136"/>
            <p:cNvSpPr>
              <a:spLocks/>
            </p:cNvSpPr>
            <p:nvPr/>
          </p:nvSpPr>
          <p:spPr bwMode="auto">
            <a:xfrm>
              <a:off x="1663045" y="2996189"/>
              <a:ext cx="17377" cy="3330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0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7" y="12"/>
                </a:cxn>
                <a:cxn ang="0">
                  <a:pos x="1" y="22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4" y="11"/>
                </a:cxn>
                <a:cxn ang="0">
                  <a:pos x="5" y="6"/>
                </a:cxn>
                <a:cxn ang="0">
                  <a:pos x="7" y="1"/>
                </a:cxn>
                <a:cxn ang="0">
                  <a:pos x="8" y="0"/>
                </a:cxn>
              </a:cxnLst>
              <a:rect l="0" t="0" r="r" b="b"/>
              <a:pathLst>
                <a:path w="12" h="23">
                  <a:moveTo>
                    <a:pt x="8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7" y="12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5" y="6"/>
                  </a:lnTo>
                  <a:lnTo>
                    <a:pt x="7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5" name="Freeform 137"/>
            <p:cNvSpPr>
              <a:spLocks/>
            </p:cNvSpPr>
            <p:nvPr/>
          </p:nvSpPr>
          <p:spPr bwMode="auto">
            <a:xfrm>
              <a:off x="3038762" y="2764489"/>
              <a:ext cx="5792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6" name="Freeform 138"/>
            <p:cNvSpPr>
              <a:spLocks/>
            </p:cNvSpPr>
            <p:nvPr/>
          </p:nvSpPr>
          <p:spPr bwMode="auto">
            <a:xfrm>
              <a:off x="3035866" y="2761593"/>
              <a:ext cx="2896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7" name="Freeform 139"/>
            <p:cNvSpPr>
              <a:spLocks noEditPoints="1"/>
            </p:cNvSpPr>
            <p:nvPr/>
          </p:nvSpPr>
          <p:spPr bwMode="auto">
            <a:xfrm>
              <a:off x="1668838" y="3029495"/>
              <a:ext cx="11585" cy="44892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4" y="17"/>
                </a:cxn>
                <a:cxn ang="0">
                  <a:pos x="5" y="18"/>
                </a:cxn>
                <a:cxn ang="0">
                  <a:pos x="8" y="21"/>
                </a:cxn>
                <a:cxn ang="0">
                  <a:pos x="8" y="22"/>
                </a:cxn>
                <a:cxn ang="0">
                  <a:pos x="7" y="25"/>
                </a:cxn>
                <a:cxn ang="0">
                  <a:pos x="6" y="28"/>
                </a:cxn>
                <a:cxn ang="0">
                  <a:pos x="4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1" y="25"/>
                </a:cxn>
                <a:cxn ang="0">
                  <a:pos x="3" y="20"/>
                </a:cxn>
                <a:cxn ang="0">
                  <a:pos x="4" y="15"/>
                </a:cxn>
                <a:cxn ang="0">
                  <a:pos x="5" y="11"/>
                </a:cxn>
                <a:cxn ang="0">
                  <a:pos x="6" y="2"/>
                </a:cxn>
                <a:cxn ang="0">
                  <a:pos x="6" y="5"/>
                </a:cxn>
                <a:cxn ang="0">
                  <a:pos x="5" y="11"/>
                </a:cxn>
                <a:cxn ang="0">
                  <a:pos x="5" y="8"/>
                </a:cxn>
                <a:cxn ang="0">
                  <a:pos x="6" y="2"/>
                </a:cxn>
                <a:cxn ang="0">
                  <a:pos x="7" y="0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7" y="0"/>
                </a:cxn>
              </a:cxnLst>
              <a:rect l="0" t="0" r="r" b="b"/>
              <a:pathLst>
                <a:path w="8" h="31">
                  <a:moveTo>
                    <a:pt x="5" y="11"/>
                  </a:moveTo>
                  <a:lnTo>
                    <a:pt x="4" y="17"/>
                  </a:lnTo>
                  <a:lnTo>
                    <a:pt x="5" y="18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7" y="25"/>
                  </a:lnTo>
                  <a:lnTo>
                    <a:pt x="6" y="28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3" y="20"/>
                  </a:lnTo>
                  <a:lnTo>
                    <a:pt x="4" y="15"/>
                  </a:lnTo>
                  <a:lnTo>
                    <a:pt x="5" y="11"/>
                  </a:lnTo>
                  <a:close/>
                  <a:moveTo>
                    <a:pt x="6" y="2"/>
                  </a:moveTo>
                  <a:lnTo>
                    <a:pt x="6" y="5"/>
                  </a:lnTo>
                  <a:lnTo>
                    <a:pt x="5" y="11"/>
                  </a:lnTo>
                  <a:lnTo>
                    <a:pt x="5" y="8"/>
                  </a:lnTo>
                  <a:lnTo>
                    <a:pt x="6" y="2"/>
                  </a:lnTo>
                  <a:close/>
                  <a:moveTo>
                    <a:pt x="7" y="0"/>
                  </a:moveTo>
                  <a:lnTo>
                    <a:pt x="6" y="2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8" name="Freeform 140"/>
            <p:cNvSpPr>
              <a:spLocks/>
            </p:cNvSpPr>
            <p:nvPr/>
          </p:nvSpPr>
          <p:spPr bwMode="auto">
            <a:xfrm>
              <a:off x="3044554" y="2764489"/>
              <a:ext cx="17377" cy="13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5" y="3"/>
                </a:cxn>
                <a:cxn ang="0">
                  <a:pos x="6" y="4"/>
                </a:cxn>
                <a:cxn ang="0">
                  <a:pos x="6" y="5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12" y="9"/>
                </a:cxn>
                <a:cxn ang="0">
                  <a:pos x="7" y="6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12" y="9"/>
                  </a:lnTo>
                  <a:lnTo>
                    <a:pt x="7" y="6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9" name="Freeform 141"/>
            <p:cNvSpPr>
              <a:spLocks/>
            </p:cNvSpPr>
            <p:nvPr/>
          </p:nvSpPr>
          <p:spPr bwMode="auto">
            <a:xfrm>
              <a:off x="2995318" y="2726838"/>
              <a:ext cx="149157" cy="11295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1" y="1"/>
                </a:cxn>
                <a:cxn ang="0">
                  <a:pos x="25" y="12"/>
                </a:cxn>
                <a:cxn ang="0">
                  <a:pos x="30" y="18"/>
                </a:cxn>
                <a:cxn ang="0">
                  <a:pos x="34" y="21"/>
                </a:cxn>
                <a:cxn ang="0">
                  <a:pos x="33" y="20"/>
                </a:cxn>
                <a:cxn ang="0">
                  <a:pos x="33" y="18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42" y="21"/>
                </a:cxn>
                <a:cxn ang="0">
                  <a:pos x="57" y="29"/>
                </a:cxn>
                <a:cxn ang="0">
                  <a:pos x="73" y="39"/>
                </a:cxn>
                <a:cxn ang="0">
                  <a:pos x="86" y="50"/>
                </a:cxn>
                <a:cxn ang="0">
                  <a:pos x="91" y="55"/>
                </a:cxn>
                <a:cxn ang="0">
                  <a:pos x="96" y="66"/>
                </a:cxn>
                <a:cxn ang="0">
                  <a:pos x="103" y="78"/>
                </a:cxn>
                <a:cxn ang="0">
                  <a:pos x="101" y="75"/>
                </a:cxn>
                <a:cxn ang="0">
                  <a:pos x="94" y="67"/>
                </a:cxn>
                <a:cxn ang="0">
                  <a:pos x="88" y="59"/>
                </a:cxn>
                <a:cxn ang="0">
                  <a:pos x="84" y="57"/>
                </a:cxn>
                <a:cxn ang="0">
                  <a:pos x="89" y="62"/>
                </a:cxn>
                <a:cxn ang="0">
                  <a:pos x="89" y="65"/>
                </a:cxn>
                <a:cxn ang="0">
                  <a:pos x="81" y="57"/>
                </a:cxn>
                <a:cxn ang="0">
                  <a:pos x="77" y="54"/>
                </a:cxn>
                <a:cxn ang="0">
                  <a:pos x="75" y="55"/>
                </a:cxn>
                <a:cxn ang="0">
                  <a:pos x="69" y="47"/>
                </a:cxn>
                <a:cxn ang="0">
                  <a:pos x="66" y="43"/>
                </a:cxn>
                <a:cxn ang="0">
                  <a:pos x="64" y="41"/>
                </a:cxn>
                <a:cxn ang="0">
                  <a:pos x="59" y="37"/>
                </a:cxn>
                <a:cxn ang="0">
                  <a:pos x="50" y="29"/>
                </a:cxn>
                <a:cxn ang="0">
                  <a:pos x="46" y="28"/>
                </a:cxn>
                <a:cxn ang="0">
                  <a:pos x="46" y="31"/>
                </a:cxn>
                <a:cxn ang="0">
                  <a:pos x="50" y="34"/>
                </a:cxn>
                <a:cxn ang="0">
                  <a:pos x="51" y="37"/>
                </a:cxn>
                <a:cxn ang="0">
                  <a:pos x="44" y="32"/>
                </a:cxn>
                <a:cxn ang="0">
                  <a:pos x="38" y="26"/>
                </a:cxn>
                <a:cxn ang="0">
                  <a:pos x="30" y="23"/>
                </a:cxn>
                <a:cxn ang="0">
                  <a:pos x="27" y="20"/>
                </a:cxn>
                <a:cxn ang="0">
                  <a:pos x="28" y="21"/>
                </a:cxn>
                <a:cxn ang="0">
                  <a:pos x="29" y="23"/>
                </a:cxn>
                <a:cxn ang="0">
                  <a:pos x="30" y="24"/>
                </a:cxn>
                <a:cxn ang="0">
                  <a:pos x="14" y="12"/>
                </a:cxn>
                <a:cxn ang="0">
                  <a:pos x="6" y="7"/>
                </a:cxn>
                <a:cxn ang="0">
                  <a:pos x="1" y="3"/>
                </a:cxn>
                <a:cxn ang="0">
                  <a:pos x="5" y="3"/>
                </a:cxn>
                <a:cxn ang="0">
                  <a:pos x="10" y="5"/>
                </a:cxn>
                <a:cxn ang="0">
                  <a:pos x="12" y="7"/>
                </a:cxn>
                <a:cxn ang="0">
                  <a:pos x="13" y="9"/>
                </a:cxn>
                <a:cxn ang="0">
                  <a:pos x="15" y="10"/>
                </a:cxn>
                <a:cxn ang="0">
                  <a:pos x="14" y="6"/>
                </a:cxn>
                <a:cxn ang="0">
                  <a:pos x="10" y="0"/>
                </a:cxn>
              </a:cxnLst>
              <a:rect l="0" t="0" r="r" b="b"/>
              <a:pathLst>
                <a:path w="103" h="78">
                  <a:moveTo>
                    <a:pt x="10" y="0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25" y="12"/>
                  </a:lnTo>
                  <a:lnTo>
                    <a:pt x="28" y="15"/>
                  </a:lnTo>
                  <a:lnTo>
                    <a:pt x="30" y="18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2" y="21"/>
                  </a:lnTo>
                  <a:lnTo>
                    <a:pt x="47" y="24"/>
                  </a:lnTo>
                  <a:lnTo>
                    <a:pt x="57" y="29"/>
                  </a:lnTo>
                  <a:lnTo>
                    <a:pt x="65" y="33"/>
                  </a:lnTo>
                  <a:lnTo>
                    <a:pt x="73" y="39"/>
                  </a:lnTo>
                  <a:lnTo>
                    <a:pt x="82" y="46"/>
                  </a:lnTo>
                  <a:lnTo>
                    <a:pt x="86" y="50"/>
                  </a:lnTo>
                  <a:lnTo>
                    <a:pt x="90" y="54"/>
                  </a:lnTo>
                  <a:lnTo>
                    <a:pt x="91" y="55"/>
                  </a:lnTo>
                  <a:lnTo>
                    <a:pt x="92" y="60"/>
                  </a:lnTo>
                  <a:lnTo>
                    <a:pt x="96" y="66"/>
                  </a:lnTo>
                  <a:lnTo>
                    <a:pt x="100" y="72"/>
                  </a:lnTo>
                  <a:lnTo>
                    <a:pt x="103" y="78"/>
                  </a:lnTo>
                  <a:lnTo>
                    <a:pt x="102" y="77"/>
                  </a:lnTo>
                  <a:lnTo>
                    <a:pt x="101" y="75"/>
                  </a:lnTo>
                  <a:lnTo>
                    <a:pt x="98" y="71"/>
                  </a:lnTo>
                  <a:lnTo>
                    <a:pt x="94" y="67"/>
                  </a:lnTo>
                  <a:lnTo>
                    <a:pt x="91" y="62"/>
                  </a:lnTo>
                  <a:lnTo>
                    <a:pt x="88" y="59"/>
                  </a:lnTo>
                  <a:lnTo>
                    <a:pt x="85" y="56"/>
                  </a:lnTo>
                  <a:lnTo>
                    <a:pt x="84" y="57"/>
                  </a:lnTo>
                  <a:lnTo>
                    <a:pt x="85" y="59"/>
                  </a:lnTo>
                  <a:lnTo>
                    <a:pt x="89" y="62"/>
                  </a:lnTo>
                  <a:lnTo>
                    <a:pt x="90" y="64"/>
                  </a:lnTo>
                  <a:lnTo>
                    <a:pt x="89" y="65"/>
                  </a:lnTo>
                  <a:lnTo>
                    <a:pt x="86" y="63"/>
                  </a:lnTo>
                  <a:lnTo>
                    <a:pt x="81" y="57"/>
                  </a:lnTo>
                  <a:lnTo>
                    <a:pt x="78" y="54"/>
                  </a:lnTo>
                  <a:lnTo>
                    <a:pt x="77" y="54"/>
                  </a:lnTo>
                  <a:lnTo>
                    <a:pt x="77" y="55"/>
                  </a:lnTo>
                  <a:lnTo>
                    <a:pt x="75" y="55"/>
                  </a:lnTo>
                  <a:lnTo>
                    <a:pt x="71" y="50"/>
                  </a:lnTo>
                  <a:lnTo>
                    <a:pt x="69" y="47"/>
                  </a:lnTo>
                  <a:lnTo>
                    <a:pt x="67" y="45"/>
                  </a:lnTo>
                  <a:lnTo>
                    <a:pt x="66" y="43"/>
                  </a:lnTo>
                  <a:lnTo>
                    <a:pt x="65" y="42"/>
                  </a:lnTo>
                  <a:lnTo>
                    <a:pt x="64" y="41"/>
                  </a:lnTo>
                  <a:lnTo>
                    <a:pt x="62" y="39"/>
                  </a:lnTo>
                  <a:lnTo>
                    <a:pt x="59" y="37"/>
                  </a:lnTo>
                  <a:lnTo>
                    <a:pt x="55" y="34"/>
                  </a:lnTo>
                  <a:lnTo>
                    <a:pt x="50" y="29"/>
                  </a:lnTo>
                  <a:lnTo>
                    <a:pt x="48" y="28"/>
                  </a:lnTo>
                  <a:lnTo>
                    <a:pt x="46" y="28"/>
                  </a:lnTo>
                  <a:lnTo>
                    <a:pt x="45" y="29"/>
                  </a:lnTo>
                  <a:lnTo>
                    <a:pt x="46" y="31"/>
                  </a:lnTo>
                  <a:lnTo>
                    <a:pt x="48" y="33"/>
                  </a:lnTo>
                  <a:lnTo>
                    <a:pt x="50" y="34"/>
                  </a:lnTo>
                  <a:lnTo>
                    <a:pt x="52" y="36"/>
                  </a:lnTo>
                  <a:lnTo>
                    <a:pt x="51" y="37"/>
                  </a:lnTo>
                  <a:lnTo>
                    <a:pt x="48" y="37"/>
                  </a:lnTo>
                  <a:lnTo>
                    <a:pt x="44" y="32"/>
                  </a:lnTo>
                  <a:lnTo>
                    <a:pt x="42" y="29"/>
                  </a:lnTo>
                  <a:lnTo>
                    <a:pt x="38" y="26"/>
                  </a:lnTo>
                  <a:lnTo>
                    <a:pt x="32" y="24"/>
                  </a:lnTo>
                  <a:lnTo>
                    <a:pt x="30" y="23"/>
                  </a:lnTo>
                  <a:lnTo>
                    <a:pt x="28" y="21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4" y="20"/>
                  </a:lnTo>
                  <a:lnTo>
                    <a:pt x="14" y="12"/>
                  </a:lnTo>
                  <a:lnTo>
                    <a:pt x="11" y="10"/>
                  </a:lnTo>
                  <a:lnTo>
                    <a:pt x="6" y="7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5" y="3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4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0" name="Freeform 142"/>
            <p:cNvSpPr>
              <a:spLocks/>
            </p:cNvSpPr>
            <p:nvPr/>
          </p:nvSpPr>
          <p:spPr bwMode="auto">
            <a:xfrm>
              <a:off x="1641323" y="3088869"/>
              <a:ext cx="26066" cy="2027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8" y="0"/>
                </a:cxn>
                <a:cxn ang="0">
                  <a:pos x="10" y="10"/>
                </a:cxn>
                <a:cxn ang="0">
                  <a:pos x="6" y="13"/>
                </a:cxn>
                <a:cxn ang="0">
                  <a:pos x="5" y="14"/>
                </a:cxn>
                <a:cxn ang="0">
                  <a:pos x="2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3" y="6"/>
                </a:cxn>
                <a:cxn ang="0">
                  <a:pos x="8" y="3"/>
                </a:cxn>
                <a:cxn ang="0">
                  <a:pos x="12" y="1"/>
                </a:cxn>
                <a:cxn ang="0">
                  <a:pos x="13" y="0"/>
                </a:cxn>
              </a:cxnLst>
              <a:rect l="0" t="0" r="r" b="b"/>
              <a:pathLst>
                <a:path w="18" h="14">
                  <a:moveTo>
                    <a:pt x="13" y="0"/>
                  </a:moveTo>
                  <a:lnTo>
                    <a:pt x="18" y="0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3" y="6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1" name="Freeform 143"/>
            <p:cNvSpPr>
              <a:spLocks/>
            </p:cNvSpPr>
            <p:nvPr/>
          </p:nvSpPr>
          <p:spPr bwMode="auto">
            <a:xfrm>
              <a:off x="3069172" y="2789107"/>
              <a:ext cx="70958" cy="6951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7" y="3"/>
                </a:cxn>
                <a:cxn ang="0">
                  <a:pos x="9" y="5"/>
                </a:cxn>
                <a:cxn ang="0">
                  <a:pos x="11" y="6"/>
                </a:cxn>
                <a:cxn ang="0">
                  <a:pos x="20" y="13"/>
                </a:cxn>
                <a:cxn ang="0">
                  <a:pos x="27" y="18"/>
                </a:cxn>
                <a:cxn ang="0">
                  <a:pos x="34" y="25"/>
                </a:cxn>
                <a:cxn ang="0">
                  <a:pos x="39" y="32"/>
                </a:cxn>
                <a:cxn ang="0">
                  <a:pos x="45" y="41"/>
                </a:cxn>
                <a:cxn ang="0">
                  <a:pos x="46" y="43"/>
                </a:cxn>
                <a:cxn ang="0">
                  <a:pos x="47" y="44"/>
                </a:cxn>
                <a:cxn ang="0">
                  <a:pos x="49" y="47"/>
                </a:cxn>
                <a:cxn ang="0">
                  <a:pos x="49" y="47"/>
                </a:cxn>
                <a:cxn ang="0">
                  <a:pos x="48" y="48"/>
                </a:cxn>
                <a:cxn ang="0">
                  <a:pos x="45" y="48"/>
                </a:cxn>
                <a:cxn ang="0">
                  <a:pos x="42" y="46"/>
                </a:cxn>
                <a:cxn ang="0">
                  <a:pos x="39" y="43"/>
                </a:cxn>
                <a:cxn ang="0">
                  <a:pos x="36" y="39"/>
                </a:cxn>
                <a:cxn ang="0">
                  <a:pos x="34" y="35"/>
                </a:cxn>
                <a:cxn ang="0">
                  <a:pos x="32" y="31"/>
                </a:cxn>
                <a:cxn ang="0">
                  <a:pos x="32" y="30"/>
                </a:cxn>
                <a:cxn ang="0">
                  <a:pos x="32" y="31"/>
                </a:cxn>
                <a:cxn ang="0">
                  <a:pos x="33" y="32"/>
                </a:cxn>
                <a:cxn ang="0">
                  <a:pos x="33" y="33"/>
                </a:cxn>
                <a:cxn ang="0">
                  <a:pos x="33" y="34"/>
                </a:cxn>
                <a:cxn ang="0">
                  <a:pos x="34" y="36"/>
                </a:cxn>
                <a:cxn ang="0">
                  <a:pos x="35" y="37"/>
                </a:cxn>
                <a:cxn ang="0">
                  <a:pos x="35" y="37"/>
                </a:cxn>
                <a:cxn ang="0">
                  <a:pos x="34" y="37"/>
                </a:cxn>
                <a:cxn ang="0">
                  <a:pos x="31" y="33"/>
                </a:cxn>
                <a:cxn ang="0">
                  <a:pos x="28" y="29"/>
                </a:cxn>
                <a:cxn ang="0">
                  <a:pos x="25" y="26"/>
                </a:cxn>
                <a:cxn ang="0">
                  <a:pos x="22" y="25"/>
                </a:cxn>
                <a:cxn ang="0">
                  <a:pos x="16" y="23"/>
                </a:cxn>
                <a:cxn ang="0">
                  <a:pos x="13" y="21"/>
                </a:cxn>
                <a:cxn ang="0">
                  <a:pos x="11" y="18"/>
                </a:cxn>
                <a:cxn ang="0">
                  <a:pos x="11" y="16"/>
                </a:cxn>
                <a:cxn ang="0">
                  <a:pos x="12" y="16"/>
                </a:cxn>
                <a:cxn ang="0">
                  <a:pos x="12" y="15"/>
                </a:cxn>
                <a:cxn ang="0">
                  <a:pos x="7" y="9"/>
                </a:cxn>
                <a:cxn ang="0">
                  <a:pos x="4" y="6"/>
                </a:cxn>
                <a:cxn ang="0">
                  <a:pos x="1" y="4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49" h="48">
                  <a:moveTo>
                    <a:pt x="1" y="0"/>
                  </a:moveTo>
                  <a:lnTo>
                    <a:pt x="2" y="0"/>
                  </a:lnTo>
                  <a:lnTo>
                    <a:pt x="7" y="3"/>
                  </a:lnTo>
                  <a:lnTo>
                    <a:pt x="9" y="5"/>
                  </a:lnTo>
                  <a:lnTo>
                    <a:pt x="11" y="6"/>
                  </a:lnTo>
                  <a:lnTo>
                    <a:pt x="20" y="13"/>
                  </a:lnTo>
                  <a:lnTo>
                    <a:pt x="27" y="18"/>
                  </a:lnTo>
                  <a:lnTo>
                    <a:pt x="34" y="25"/>
                  </a:lnTo>
                  <a:lnTo>
                    <a:pt x="39" y="32"/>
                  </a:lnTo>
                  <a:lnTo>
                    <a:pt x="45" y="41"/>
                  </a:lnTo>
                  <a:lnTo>
                    <a:pt x="46" y="43"/>
                  </a:lnTo>
                  <a:lnTo>
                    <a:pt x="47" y="44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8" y="48"/>
                  </a:lnTo>
                  <a:lnTo>
                    <a:pt x="45" y="48"/>
                  </a:lnTo>
                  <a:lnTo>
                    <a:pt x="42" y="46"/>
                  </a:lnTo>
                  <a:lnTo>
                    <a:pt x="39" y="43"/>
                  </a:lnTo>
                  <a:lnTo>
                    <a:pt x="36" y="39"/>
                  </a:lnTo>
                  <a:lnTo>
                    <a:pt x="34" y="35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2" y="31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6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4" y="37"/>
                  </a:lnTo>
                  <a:lnTo>
                    <a:pt x="31" y="33"/>
                  </a:lnTo>
                  <a:lnTo>
                    <a:pt x="28" y="29"/>
                  </a:lnTo>
                  <a:lnTo>
                    <a:pt x="25" y="26"/>
                  </a:lnTo>
                  <a:lnTo>
                    <a:pt x="22" y="25"/>
                  </a:lnTo>
                  <a:lnTo>
                    <a:pt x="16" y="23"/>
                  </a:lnTo>
                  <a:lnTo>
                    <a:pt x="13" y="21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7" y="9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2" name="Freeform 144"/>
            <p:cNvSpPr>
              <a:spLocks/>
            </p:cNvSpPr>
            <p:nvPr/>
          </p:nvSpPr>
          <p:spPr bwMode="auto">
            <a:xfrm>
              <a:off x="1668838" y="3193133"/>
              <a:ext cx="41996" cy="7819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3" y="6"/>
                </a:cxn>
                <a:cxn ang="0">
                  <a:pos x="20" y="13"/>
                </a:cxn>
                <a:cxn ang="0">
                  <a:pos x="21" y="14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19" y="16"/>
                </a:cxn>
                <a:cxn ang="0">
                  <a:pos x="19" y="17"/>
                </a:cxn>
                <a:cxn ang="0">
                  <a:pos x="23" y="27"/>
                </a:cxn>
                <a:cxn ang="0">
                  <a:pos x="27" y="37"/>
                </a:cxn>
                <a:cxn ang="0">
                  <a:pos x="28" y="40"/>
                </a:cxn>
                <a:cxn ang="0">
                  <a:pos x="29" y="43"/>
                </a:cxn>
                <a:cxn ang="0">
                  <a:pos x="29" y="50"/>
                </a:cxn>
                <a:cxn ang="0">
                  <a:pos x="28" y="53"/>
                </a:cxn>
                <a:cxn ang="0">
                  <a:pos x="25" y="54"/>
                </a:cxn>
                <a:cxn ang="0">
                  <a:pos x="22" y="54"/>
                </a:cxn>
                <a:cxn ang="0">
                  <a:pos x="17" y="51"/>
                </a:cxn>
                <a:cxn ang="0">
                  <a:pos x="13" y="47"/>
                </a:cxn>
                <a:cxn ang="0">
                  <a:pos x="10" y="42"/>
                </a:cxn>
                <a:cxn ang="0">
                  <a:pos x="10" y="41"/>
                </a:cxn>
                <a:cxn ang="0">
                  <a:pos x="11" y="40"/>
                </a:cxn>
                <a:cxn ang="0">
                  <a:pos x="12" y="40"/>
                </a:cxn>
                <a:cxn ang="0">
                  <a:pos x="14" y="39"/>
                </a:cxn>
                <a:cxn ang="0">
                  <a:pos x="15" y="38"/>
                </a:cxn>
                <a:cxn ang="0">
                  <a:pos x="16" y="38"/>
                </a:cxn>
                <a:cxn ang="0">
                  <a:pos x="17" y="37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8" y="35"/>
                </a:cxn>
                <a:cxn ang="0">
                  <a:pos x="16" y="34"/>
                </a:cxn>
                <a:cxn ang="0">
                  <a:pos x="15" y="35"/>
                </a:cxn>
                <a:cxn ang="0">
                  <a:pos x="12" y="37"/>
                </a:cxn>
                <a:cxn ang="0">
                  <a:pos x="10" y="38"/>
                </a:cxn>
                <a:cxn ang="0">
                  <a:pos x="8" y="38"/>
                </a:cxn>
                <a:cxn ang="0">
                  <a:pos x="7" y="36"/>
                </a:cxn>
                <a:cxn ang="0">
                  <a:pos x="8" y="34"/>
                </a:cxn>
                <a:cxn ang="0">
                  <a:pos x="9" y="31"/>
                </a:cxn>
                <a:cxn ang="0">
                  <a:pos x="9" y="29"/>
                </a:cxn>
                <a:cxn ang="0">
                  <a:pos x="8" y="28"/>
                </a:cxn>
                <a:cxn ang="0">
                  <a:pos x="7" y="27"/>
                </a:cxn>
                <a:cxn ang="0">
                  <a:pos x="6" y="27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6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1" y="8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29" h="54">
                  <a:moveTo>
                    <a:pt x="4" y="0"/>
                  </a:moveTo>
                  <a:lnTo>
                    <a:pt x="13" y="6"/>
                  </a:lnTo>
                  <a:lnTo>
                    <a:pt x="20" y="13"/>
                  </a:lnTo>
                  <a:lnTo>
                    <a:pt x="21" y="14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3" y="27"/>
                  </a:lnTo>
                  <a:lnTo>
                    <a:pt x="27" y="37"/>
                  </a:lnTo>
                  <a:lnTo>
                    <a:pt x="28" y="40"/>
                  </a:lnTo>
                  <a:lnTo>
                    <a:pt x="29" y="43"/>
                  </a:lnTo>
                  <a:lnTo>
                    <a:pt x="29" y="50"/>
                  </a:lnTo>
                  <a:lnTo>
                    <a:pt x="28" y="53"/>
                  </a:lnTo>
                  <a:lnTo>
                    <a:pt x="25" y="54"/>
                  </a:lnTo>
                  <a:lnTo>
                    <a:pt x="22" y="54"/>
                  </a:lnTo>
                  <a:lnTo>
                    <a:pt x="17" y="51"/>
                  </a:lnTo>
                  <a:lnTo>
                    <a:pt x="13" y="47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4" y="39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7" y="3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5"/>
                  </a:lnTo>
                  <a:lnTo>
                    <a:pt x="16" y="34"/>
                  </a:lnTo>
                  <a:lnTo>
                    <a:pt x="15" y="35"/>
                  </a:lnTo>
                  <a:lnTo>
                    <a:pt x="12" y="37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7" y="36"/>
                  </a:lnTo>
                  <a:lnTo>
                    <a:pt x="8" y="34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3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3" name="Freeform 145"/>
            <p:cNvSpPr>
              <a:spLocks/>
            </p:cNvSpPr>
            <p:nvPr/>
          </p:nvSpPr>
          <p:spPr bwMode="auto">
            <a:xfrm>
              <a:off x="2792581" y="3229336"/>
              <a:ext cx="36204" cy="144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16" y="4"/>
                </a:cxn>
                <a:cxn ang="0">
                  <a:pos x="24" y="8"/>
                </a:cxn>
                <a:cxn ang="0">
                  <a:pos x="25" y="9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23" y="10"/>
                </a:cxn>
                <a:cxn ang="0">
                  <a:pos x="19" y="10"/>
                </a:cxn>
                <a:cxn ang="0">
                  <a:pos x="16" y="8"/>
                </a:cxn>
                <a:cxn ang="0">
                  <a:pos x="8" y="4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5" h="10">
                  <a:moveTo>
                    <a:pt x="0" y="0"/>
                  </a:moveTo>
                  <a:lnTo>
                    <a:pt x="9" y="2"/>
                  </a:lnTo>
                  <a:lnTo>
                    <a:pt x="16" y="4"/>
                  </a:lnTo>
                  <a:lnTo>
                    <a:pt x="24" y="8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6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4" name="Freeform 146"/>
            <p:cNvSpPr>
              <a:spLocks/>
            </p:cNvSpPr>
            <p:nvPr/>
          </p:nvSpPr>
          <p:spPr bwMode="auto">
            <a:xfrm>
              <a:off x="2962011" y="3197477"/>
              <a:ext cx="18826" cy="5937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5" y="9"/>
                </a:cxn>
                <a:cxn ang="0">
                  <a:pos x="7" y="16"/>
                </a:cxn>
                <a:cxn ang="0">
                  <a:pos x="10" y="25"/>
                </a:cxn>
                <a:cxn ang="0">
                  <a:pos x="13" y="38"/>
                </a:cxn>
                <a:cxn ang="0">
                  <a:pos x="13" y="39"/>
                </a:cxn>
                <a:cxn ang="0">
                  <a:pos x="12" y="39"/>
                </a:cxn>
                <a:cxn ang="0">
                  <a:pos x="9" y="41"/>
                </a:cxn>
                <a:cxn ang="0">
                  <a:pos x="8" y="40"/>
                </a:cxn>
                <a:cxn ang="0">
                  <a:pos x="5" y="37"/>
                </a:cxn>
                <a:cxn ang="0">
                  <a:pos x="4" y="33"/>
                </a:cxn>
                <a:cxn ang="0">
                  <a:pos x="4" y="30"/>
                </a:cxn>
                <a:cxn ang="0">
                  <a:pos x="2" y="26"/>
                </a:cxn>
                <a:cxn ang="0">
                  <a:pos x="0" y="24"/>
                </a:cxn>
                <a:cxn ang="0">
                  <a:pos x="1" y="22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13" h="41">
                  <a:moveTo>
                    <a:pt x="2" y="0"/>
                  </a:moveTo>
                  <a:lnTo>
                    <a:pt x="2" y="2"/>
                  </a:lnTo>
                  <a:lnTo>
                    <a:pt x="5" y="9"/>
                  </a:lnTo>
                  <a:lnTo>
                    <a:pt x="7" y="16"/>
                  </a:lnTo>
                  <a:lnTo>
                    <a:pt x="10" y="25"/>
                  </a:lnTo>
                  <a:lnTo>
                    <a:pt x="13" y="38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9" y="41"/>
                  </a:lnTo>
                  <a:lnTo>
                    <a:pt x="8" y="40"/>
                  </a:lnTo>
                  <a:lnTo>
                    <a:pt x="5" y="37"/>
                  </a:lnTo>
                  <a:lnTo>
                    <a:pt x="4" y="33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5" name="Freeform 147"/>
            <p:cNvSpPr>
              <a:spLocks/>
            </p:cNvSpPr>
            <p:nvPr/>
          </p:nvSpPr>
          <p:spPr bwMode="auto">
            <a:xfrm>
              <a:off x="2869331" y="3145345"/>
              <a:ext cx="86887" cy="120195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12" y="16"/>
                </a:cxn>
                <a:cxn ang="0">
                  <a:pos x="20" y="24"/>
                </a:cxn>
                <a:cxn ang="0">
                  <a:pos x="25" y="29"/>
                </a:cxn>
                <a:cxn ang="0">
                  <a:pos x="23" y="33"/>
                </a:cxn>
                <a:cxn ang="0">
                  <a:pos x="22" y="38"/>
                </a:cxn>
                <a:cxn ang="0">
                  <a:pos x="22" y="42"/>
                </a:cxn>
                <a:cxn ang="0">
                  <a:pos x="28" y="43"/>
                </a:cxn>
                <a:cxn ang="0">
                  <a:pos x="34" y="42"/>
                </a:cxn>
                <a:cxn ang="0">
                  <a:pos x="35" y="36"/>
                </a:cxn>
                <a:cxn ang="0">
                  <a:pos x="37" y="30"/>
                </a:cxn>
                <a:cxn ang="0">
                  <a:pos x="41" y="27"/>
                </a:cxn>
                <a:cxn ang="0">
                  <a:pos x="48" y="31"/>
                </a:cxn>
                <a:cxn ang="0">
                  <a:pos x="48" y="36"/>
                </a:cxn>
                <a:cxn ang="0">
                  <a:pos x="47" y="43"/>
                </a:cxn>
                <a:cxn ang="0">
                  <a:pos x="48" y="43"/>
                </a:cxn>
                <a:cxn ang="0">
                  <a:pos x="53" y="41"/>
                </a:cxn>
                <a:cxn ang="0">
                  <a:pos x="53" y="44"/>
                </a:cxn>
                <a:cxn ang="0">
                  <a:pos x="50" y="48"/>
                </a:cxn>
                <a:cxn ang="0">
                  <a:pos x="51" y="49"/>
                </a:cxn>
                <a:cxn ang="0">
                  <a:pos x="55" y="45"/>
                </a:cxn>
                <a:cxn ang="0">
                  <a:pos x="60" y="41"/>
                </a:cxn>
                <a:cxn ang="0">
                  <a:pos x="59" y="44"/>
                </a:cxn>
                <a:cxn ang="0">
                  <a:pos x="55" y="48"/>
                </a:cxn>
                <a:cxn ang="0">
                  <a:pos x="55" y="52"/>
                </a:cxn>
                <a:cxn ang="0">
                  <a:pos x="56" y="56"/>
                </a:cxn>
                <a:cxn ang="0">
                  <a:pos x="56" y="58"/>
                </a:cxn>
                <a:cxn ang="0">
                  <a:pos x="54" y="58"/>
                </a:cxn>
                <a:cxn ang="0">
                  <a:pos x="56" y="61"/>
                </a:cxn>
                <a:cxn ang="0">
                  <a:pos x="58" y="66"/>
                </a:cxn>
                <a:cxn ang="0">
                  <a:pos x="51" y="76"/>
                </a:cxn>
                <a:cxn ang="0">
                  <a:pos x="47" y="79"/>
                </a:cxn>
                <a:cxn ang="0">
                  <a:pos x="49" y="75"/>
                </a:cxn>
                <a:cxn ang="0">
                  <a:pos x="54" y="67"/>
                </a:cxn>
                <a:cxn ang="0">
                  <a:pos x="51" y="61"/>
                </a:cxn>
                <a:cxn ang="0">
                  <a:pos x="44" y="61"/>
                </a:cxn>
                <a:cxn ang="0">
                  <a:pos x="39" y="65"/>
                </a:cxn>
                <a:cxn ang="0">
                  <a:pos x="37" y="72"/>
                </a:cxn>
                <a:cxn ang="0">
                  <a:pos x="31" y="75"/>
                </a:cxn>
                <a:cxn ang="0">
                  <a:pos x="18" y="76"/>
                </a:cxn>
                <a:cxn ang="0">
                  <a:pos x="13" y="81"/>
                </a:cxn>
                <a:cxn ang="0">
                  <a:pos x="7" y="82"/>
                </a:cxn>
                <a:cxn ang="0">
                  <a:pos x="6" y="79"/>
                </a:cxn>
                <a:cxn ang="0">
                  <a:pos x="10" y="70"/>
                </a:cxn>
                <a:cxn ang="0">
                  <a:pos x="12" y="63"/>
                </a:cxn>
                <a:cxn ang="0">
                  <a:pos x="8" y="63"/>
                </a:cxn>
                <a:cxn ang="0">
                  <a:pos x="4" y="66"/>
                </a:cxn>
                <a:cxn ang="0">
                  <a:pos x="1" y="65"/>
                </a:cxn>
                <a:cxn ang="0">
                  <a:pos x="3" y="62"/>
                </a:cxn>
                <a:cxn ang="0">
                  <a:pos x="4" y="60"/>
                </a:cxn>
                <a:cxn ang="0">
                  <a:pos x="1" y="26"/>
                </a:cxn>
                <a:cxn ang="0">
                  <a:pos x="0" y="7"/>
                </a:cxn>
                <a:cxn ang="0">
                  <a:pos x="4" y="2"/>
                </a:cxn>
                <a:cxn ang="0">
                  <a:pos x="6" y="0"/>
                </a:cxn>
              </a:cxnLst>
              <a:rect l="0" t="0" r="r" b="b"/>
              <a:pathLst>
                <a:path w="60" h="83">
                  <a:moveTo>
                    <a:pt x="6" y="0"/>
                  </a:moveTo>
                  <a:lnTo>
                    <a:pt x="10" y="7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6" y="20"/>
                  </a:lnTo>
                  <a:lnTo>
                    <a:pt x="20" y="24"/>
                  </a:lnTo>
                  <a:lnTo>
                    <a:pt x="24" y="27"/>
                  </a:lnTo>
                  <a:lnTo>
                    <a:pt x="25" y="29"/>
                  </a:lnTo>
                  <a:lnTo>
                    <a:pt x="24" y="31"/>
                  </a:lnTo>
                  <a:lnTo>
                    <a:pt x="23" y="33"/>
                  </a:lnTo>
                  <a:lnTo>
                    <a:pt x="22" y="35"/>
                  </a:lnTo>
                  <a:lnTo>
                    <a:pt x="22" y="38"/>
                  </a:lnTo>
                  <a:lnTo>
                    <a:pt x="21" y="40"/>
                  </a:lnTo>
                  <a:lnTo>
                    <a:pt x="22" y="42"/>
                  </a:lnTo>
                  <a:lnTo>
                    <a:pt x="25" y="43"/>
                  </a:lnTo>
                  <a:lnTo>
                    <a:pt x="28" y="43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5" y="36"/>
                  </a:lnTo>
                  <a:lnTo>
                    <a:pt x="36" y="33"/>
                  </a:lnTo>
                  <a:lnTo>
                    <a:pt x="37" y="30"/>
                  </a:lnTo>
                  <a:lnTo>
                    <a:pt x="39" y="28"/>
                  </a:lnTo>
                  <a:lnTo>
                    <a:pt x="41" y="27"/>
                  </a:lnTo>
                  <a:lnTo>
                    <a:pt x="44" y="27"/>
                  </a:lnTo>
                  <a:lnTo>
                    <a:pt x="48" y="31"/>
                  </a:lnTo>
                  <a:lnTo>
                    <a:pt x="48" y="33"/>
                  </a:lnTo>
                  <a:lnTo>
                    <a:pt x="48" y="36"/>
                  </a:lnTo>
                  <a:lnTo>
                    <a:pt x="47" y="40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8" y="43"/>
                  </a:lnTo>
                  <a:lnTo>
                    <a:pt x="52" y="41"/>
                  </a:lnTo>
                  <a:lnTo>
                    <a:pt x="53" y="41"/>
                  </a:lnTo>
                  <a:lnTo>
                    <a:pt x="53" y="42"/>
                  </a:lnTo>
                  <a:lnTo>
                    <a:pt x="53" y="44"/>
                  </a:lnTo>
                  <a:lnTo>
                    <a:pt x="51" y="46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49"/>
                  </a:lnTo>
                  <a:lnTo>
                    <a:pt x="53" y="48"/>
                  </a:lnTo>
                  <a:lnTo>
                    <a:pt x="55" y="45"/>
                  </a:lnTo>
                  <a:lnTo>
                    <a:pt x="58" y="41"/>
                  </a:lnTo>
                  <a:lnTo>
                    <a:pt x="60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7" y="46"/>
                  </a:lnTo>
                  <a:lnTo>
                    <a:pt x="55" y="48"/>
                  </a:lnTo>
                  <a:lnTo>
                    <a:pt x="55" y="50"/>
                  </a:lnTo>
                  <a:lnTo>
                    <a:pt x="55" y="52"/>
                  </a:lnTo>
                  <a:lnTo>
                    <a:pt x="55" y="54"/>
                  </a:lnTo>
                  <a:lnTo>
                    <a:pt x="56" y="56"/>
                  </a:lnTo>
                  <a:lnTo>
                    <a:pt x="57" y="58"/>
                  </a:lnTo>
                  <a:lnTo>
                    <a:pt x="56" y="58"/>
                  </a:lnTo>
                  <a:lnTo>
                    <a:pt x="55" y="57"/>
                  </a:lnTo>
                  <a:lnTo>
                    <a:pt x="54" y="58"/>
                  </a:lnTo>
                  <a:lnTo>
                    <a:pt x="55" y="59"/>
                  </a:lnTo>
                  <a:lnTo>
                    <a:pt x="56" y="61"/>
                  </a:lnTo>
                  <a:lnTo>
                    <a:pt x="58" y="63"/>
                  </a:lnTo>
                  <a:lnTo>
                    <a:pt x="58" y="66"/>
                  </a:lnTo>
                  <a:lnTo>
                    <a:pt x="55" y="71"/>
                  </a:lnTo>
                  <a:lnTo>
                    <a:pt x="51" y="76"/>
                  </a:lnTo>
                  <a:lnTo>
                    <a:pt x="47" y="81"/>
                  </a:lnTo>
                  <a:lnTo>
                    <a:pt x="47" y="79"/>
                  </a:lnTo>
                  <a:lnTo>
                    <a:pt x="48" y="79"/>
                  </a:lnTo>
                  <a:lnTo>
                    <a:pt x="49" y="75"/>
                  </a:lnTo>
                  <a:lnTo>
                    <a:pt x="52" y="71"/>
                  </a:lnTo>
                  <a:lnTo>
                    <a:pt x="54" y="67"/>
                  </a:lnTo>
                  <a:lnTo>
                    <a:pt x="53" y="63"/>
                  </a:lnTo>
                  <a:lnTo>
                    <a:pt x="51" y="61"/>
                  </a:lnTo>
                  <a:lnTo>
                    <a:pt x="47" y="61"/>
                  </a:lnTo>
                  <a:lnTo>
                    <a:pt x="44" y="61"/>
                  </a:lnTo>
                  <a:lnTo>
                    <a:pt x="41" y="63"/>
                  </a:lnTo>
                  <a:lnTo>
                    <a:pt x="39" y="65"/>
                  </a:lnTo>
                  <a:lnTo>
                    <a:pt x="38" y="68"/>
                  </a:lnTo>
                  <a:lnTo>
                    <a:pt x="37" y="72"/>
                  </a:lnTo>
                  <a:lnTo>
                    <a:pt x="35" y="74"/>
                  </a:lnTo>
                  <a:lnTo>
                    <a:pt x="31" y="75"/>
                  </a:lnTo>
                  <a:lnTo>
                    <a:pt x="22" y="75"/>
                  </a:lnTo>
                  <a:lnTo>
                    <a:pt x="18" y="76"/>
                  </a:lnTo>
                  <a:lnTo>
                    <a:pt x="15" y="78"/>
                  </a:lnTo>
                  <a:lnTo>
                    <a:pt x="13" y="81"/>
                  </a:lnTo>
                  <a:lnTo>
                    <a:pt x="9" y="83"/>
                  </a:lnTo>
                  <a:lnTo>
                    <a:pt x="7" y="82"/>
                  </a:lnTo>
                  <a:lnTo>
                    <a:pt x="6" y="80"/>
                  </a:lnTo>
                  <a:lnTo>
                    <a:pt x="6" y="79"/>
                  </a:lnTo>
                  <a:lnTo>
                    <a:pt x="7" y="74"/>
                  </a:lnTo>
                  <a:lnTo>
                    <a:pt x="10" y="70"/>
                  </a:lnTo>
                  <a:lnTo>
                    <a:pt x="12" y="67"/>
                  </a:lnTo>
                  <a:lnTo>
                    <a:pt x="12" y="63"/>
                  </a:lnTo>
                  <a:lnTo>
                    <a:pt x="11" y="62"/>
                  </a:lnTo>
                  <a:lnTo>
                    <a:pt x="8" y="63"/>
                  </a:lnTo>
                  <a:lnTo>
                    <a:pt x="6" y="64"/>
                  </a:lnTo>
                  <a:lnTo>
                    <a:pt x="4" y="66"/>
                  </a:lnTo>
                  <a:lnTo>
                    <a:pt x="2" y="66"/>
                  </a:lnTo>
                  <a:lnTo>
                    <a:pt x="1" y="65"/>
                  </a:lnTo>
                  <a:lnTo>
                    <a:pt x="2" y="64"/>
                  </a:lnTo>
                  <a:lnTo>
                    <a:pt x="3" y="62"/>
                  </a:lnTo>
                  <a:lnTo>
                    <a:pt x="4" y="61"/>
                  </a:lnTo>
                  <a:lnTo>
                    <a:pt x="4" y="60"/>
                  </a:lnTo>
                  <a:lnTo>
                    <a:pt x="3" y="43"/>
                  </a:lnTo>
                  <a:lnTo>
                    <a:pt x="1" y="26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6" name="Freeform 148"/>
            <p:cNvSpPr>
              <a:spLocks/>
            </p:cNvSpPr>
            <p:nvPr/>
          </p:nvSpPr>
          <p:spPr bwMode="auto">
            <a:xfrm>
              <a:off x="2951875" y="3229336"/>
              <a:ext cx="10137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7" name="Freeform 149"/>
            <p:cNvSpPr>
              <a:spLocks/>
            </p:cNvSpPr>
            <p:nvPr/>
          </p:nvSpPr>
          <p:spPr bwMode="auto">
            <a:xfrm>
              <a:off x="2691212" y="3508824"/>
              <a:ext cx="39100" cy="2317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7" y="14"/>
                </a:cxn>
                <a:cxn ang="0">
                  <a:pos x="5" y="15"/>
                </a:cxn>
                <a:cxn ang="0">
                  <a:pos x="3" y="15"/>
                </a:cxn>
                <a:cxn ang="0">
                  <a:pos x="2" y="16"/>
                </a:cxn>
                <a:cxn ang="0">
                  <a:pos x="1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9" y="9"/>
                </a:cxn>
                <a:cxn ang="0">
                  <a:pos x="17" y="3"/>
                </a:cxn>
                <a:cxn ang="0">
                  <a:pos x="24" y="1"/>
                </a:cxn>
                <a:cxn ang="0">
                  <a:pos x="26" y="1"/>
                </a:cxn>
                <a:cxn ang="0">
                  <a:pos x="27" y="0"/>
                </a:cxn>
              </a:cxnLst>
              <a:rect l="0" t="0" r="r" b="b"/>
              <a:pathLst>
                <a:path w="27" h="16">
                  <a:moveTo>
                    <a:pt x="27" y="0"/>
                  </a:moveTo>
                  <a:lnTo>
                    <a:pt x="7" y="14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9" y="9"/>
                  </a:lnTo>
                  <a:lnTo>
                    <a:pt x="17" y="3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8" name="Freeform 150"/>
            <p:cNvSpPr>
              <a:spLocks/>
            </p:cNvSpPr>
            <p:nvPr/>
          </p:nvSpPr>
          <p:spPr bwMode="auto">
            <a:xfrm>
              <a:off x="1755725" y="3853477"/>
              <a:ext cx="7241" cy="144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4" y="10"/>
                </a:cxn>
                <a:cxn ang="0">
                  <a:pos x="3" y="10"/>
                </a:cxn>
                <a:cxn ang="0">
                  <a:pos x="2" y="9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4" y="6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9" name="Freeform 151"/>
            <p:cNvSpPr>
              <a:spLocks/>
            </p:cNvSpPr>
            <p:nvPr/>
          </p:nvSpPr>
          <p:spPr bwMode="auto">
            <a:xfrm>
              <a:off x="2685420" y="3951950"/>
              <a:ext cx="10137" cy="2172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7" y="6"/>
                </a:cxn>
                <a:cxn ang="0">
                  <a:pos x="6" y="10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3" y="15"/>
                </a:cxn>
                <a:cxn ang="0">
                  <a:pos x="2" y="15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3" y="2"/>
                </a:cxn>
                <a:cxn ang="0">
                  <a:pos x="2" y="0"/>
                </a:cxn>
              </a:cxnLst>
              <a:rect l="0" t="0" r="r" b="b"/>
              <a:pathLst>
                <a:path w="7" h="15">
                  <a:moveTo>
                    <a:pt x="2" y="0"/>
                  </a:moveTo>
                  <a:lnTo>
                    <a:pt x="4" y="1"/>
                  </a:lnTo>
                  <a:lnTo>
                    <a:pt x="6" y="3"/>
                  </a:lnTo>
                  <a:lnTo>
                    <a:pt x="7" y="6"/>
                  </a:lnTo>
                  <a:lnTo>
                    <a:pt x="6" y="10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0" name="Freeform 152"/>
            <p:cNvSpPr>
              <a:spLocks/>
            </p:cNvSpPr>
            <p:nvPr/>
          </p:nvSpPr>
          <p:spPr bwMode="auto">
            <a:xfrm>
              <a:off x="2669490" y="3947605"/>
              <a:ext cx="18826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5" y="1"/>
                </a:cxn>
                <a:cxn ang="0">
                  <a:pos x="9" y="2"/>
                </a:cxn>
                <a:cxn ang="0">
                  <a:pos x="13" y="3"/>
                </a:cxn>
                <a:cxn ang="0">
                  <a:pos x="7" y="2"/>
                </a:cxn>
                <a:cxn ang="0">
                  <a:pos x="0" y="0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lnTo>
                    <a:pt x="1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3" y="3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1" name="Freeform 153"/>
            <p:cNvSpPr>
              <a:spLocks/>
            </p:cNvSpPr>
            <p:nvPr/>
          </p:nvSpPr>
          <p:spPr bwMode="auto">
            <a:xfrm>
              <a:off x="2500060" y="4067800"/>
              <a:ext cx="267903" cy="76751"/>
            </a:xfrm>
            <a:custGeom>
              <a:avLst/>
              <a:gdLst/>
              <a:ahLst/>
              <a:cxnLst>
                <a:cxn ang="0">
                  <a:pos x="68" y="1"/>
                </a:cxn>
                <a:cxn ang="0">
                  <a:pos x="67" y="3"/>
                </a:cxn>
                <a:cxn ang="0">
                  <a:pos x="76" y="3"/>
                </a:cxn>
                <a:cxn ang="0">
                  <a:pos x="88" y="5"/>
                </a:cxn>
                <a:cxn ang="0">
                  <a:pos x="101" y="10"/>
                </a:cxn>
                <a:cxn ang="0">
                  <a:pos x="109" y="9"/>
                </a:cxn>
                <a:cxn ang="0">
                  <a:pos x="123" y="10"/>
                </a:cxn>
                <a:cxn ang="0">
                  <a:pos x="137" y="17"/>
                </a:cxn>
                <a:cxn ang="0">
                  <a:pos x="146" y="23"/>
                </a:cxn>
                <a:cxn ang="0">
                  <a:pos x="149" y="22"/>
                </a:cxn>
                <a:cxn ang="0">
                  <a:pos x="152" y="22"/>
                </a:cxn>
                <a:cxn ang="0">
                  <a:pos x="162" y="27"/>
                </a:cxn>
                <a:cxn ang="0">
                  <a:pos x="170" y="29"/>
                </a:cxn>
                <a:cxn ang="0">
                  <a:pos x="176" y="28"/>
                </a:cxn>
                <a:cxn ang="0">
                  <a:pos x="181" y="27"/>
                </a:cxn>
                <a:cxn ang="0">
                  <a:pos x="185" y="29"/>
                </a:cxn>
                <a:cxn ang="0">
                  <a:pos x="185" y="38"/>
                </a:cxn>
                <a:cxn ang="0">
                  <a:pos x="180" y="42"/>
                </a:cxn>
                <a:cxn ang="0">
                  <a:pos x="166" y="44"/>
                </a:cxn>
                <a:cxn ang="0">
                  <a:pos x="141" y="52"/>
                </a:cxn>
                <a:cxn ang="0">
                  <a:pos x="133" y="53"/>
                </a:cxn>
                <a:cxn ang="0">
                  <a:pos x="140" y="45"/>
                </a:cxn>
                <a:cxn ang="0">
                  <a:pos x="144" y="40"/>
                </a:cxn>
                <a:cxn ang="0">
                  <a:pos x="142" y="37"/>
                </a:cxn>
                <a:cxn ang="0">
                  <a:pos x="130" y="35"/>
                </a:cxn>
                <a:cxn ang="0">
                  <a:pos x="118" y="33"/>
                </a:cxn>
                <a:cxn ang="0">
                  <a:pos x="115" y="29"/>
                </a:cxn>
                <a:cxn ang="0">
                  <a:pos x="113" y="23"/>
                </a:cxn>
                <a:cxn ang="0">
                  <a:pos x="111" y="24"/>
                </a:cxn>
                <a:cxn ang="0">
                  <a:pos x="96" y="21"/>
                </a:cxn>
                <a:cxn ang="0">
                  <a:pos x="74" y="17"/>
                </a:cxn>
                <a:cxn ang="0">
                  <a:pos x="59" y="19"/>
                </a:cxn>
                <a:cxn ang="0">
                  <a:pos x="43" y="22"/>
                </a:cxn>
                <a:cxn ang="0">
                  <a:pos x="31" y="25"/>
                </a:cxn>
                <a:cxn ang="0">
                  <a:pos x="23" y="26"/>
                </a:cxn>
                <a:cxn ang="0">
                  <a:pos x="12" y="33"/>
                </a:cxn>
                <a:cxn ang="0">
                  <a:pos x="6" y="36"/>
                </a:cxn>
                <a:cxn ang="0">
                  <a:pos x="1" y="35"/>
                </a:cxn>
                <a:cxn ang="0">
                  <a:pos x="6" y="27"/>
                </a:cxn>
                <a:cxn ang="0">
                  <a:pos x="18" y="15"/>
                </a:cxn>
                <a:cxn ang="0">
                  <a:pos x="35" y="8"/>
                </a:cxn>
                <a:cxn ang="0">
                  <a:pos x="54" y="2"/>
                </a:cxn>
                <a:cxn ang="0">
                  <a:pos x="68" y="0"/>
                </a:cxn>
              </a:cxnLst>
              <a:rect l="0" t="0" r="r" b="b"/>
              <a:pathLst>
                <a:path w="185" h="53">
                  <a:moveTo>
                    <a:pt x="68" y="0"/>
                  </a:moveTo>
                  <a:lnTo>
                    <a:pt x="68" y="1"/>
                  </a:lnTo>
                  <a:lnTo>
                    <a:pt x="67" y="2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6" y="3"/>
                  </a:lnTo>
                  <a:lnTo>
                    <a:pt x="81" y="3"/>
                  </a:lnTo>
                  <a:lnTo>
                    <a:pt x="88" y="5"/>
                  </a:lnTo>
                  <a:lnTo>
                    <a:pt x="95" y="8"/>
                  </a:lnTo>
                  <a:lnTo>
                    <a:pt x="101" y="10"/>
                  </a:lnTo>
                  <a:lnTo>
                    <a:pt x="105" y="10"/>
                  </a:lnTo>
                  <a:lnTo>
                    <a:pt x="109" y="9"/>
                  </a:lnTo>
                  <a:lnTo>
                    <a:pt x="112" y="8"/>
                  </a:lnTo>
                  <a:lnTo>
                    <a:pt x="123" y="10"/>
                  </a:lnTo>
                  <a:lnTo>
                    <a:pt x="132" y="14"/>
                  </a:lnTo>
                  <a:lnTo>
                    <a:pt x="137" y="17"/>
                  </a:lnTo>
                  <a:lnTo>
                    <a:pt x="141" y="20"/>
                  </a:lnTo>
                  <a:lnTo>
                    <a:pt x="146" y="23"/>
                  </a:lnTo>
                  <a:lnTo>
                    <a:pt x="148" y="23"/>
                  </a:lnTo>
                  <a:lnTo>
                    <a:pt x="149" y="22"/>
                  </a:lnTo>
                  <a:lnTo>
                    <a:pt x="151" y="22"/>
                  </a:lnTo>
                  <a:lnTo>
                    <a:pt x="152" y="22"/>
                  </a:lnTo>
                  <a:lnTo>
                    <a:pt x="157" y="24"/>
                  </a:lnTo>
                  <a:lnTo>
                    <a:pt x="162" y="27"/>
                  </a:lnTo>
                  <a:lnTo>
                    <a:pt x="167" y="29"/>
                  </a:lnTo>
                  <a:lnTo>
                    <a:pt x="170" y="29"/>
                  </a:lnTo>
                  <a:lnTo>
                    <a:pt x="173" y="29"/>
                  </a:lnTo>
                  <a:lnTo>
                    <a:pt x="176" y="28"/>
                  </a:lnTo>
                  <a:lnTo>
                    <a:pt x="178" y="27"/>
                  </a:lnTo>
                  <a:lnTo>
                    <a:pt x="181" y="27"/>
                  </a:lnTo>
                  <a:lnTo>
                    <a:pt x="183" y="27"/>
                  </a:lnTo>
                  <a:lnTo>
                    <a:pt x="185" y="29"/>
                  </a:lnTo>
                  <a:lnTo>
                    <a:pt x="185" y="32"/>
                  </a:lnTo>
                  <a:lnTo>
                    <a:pt x="185" y="38"/>
                  </a:lnTo>
                  <a:lnTo>
                    <a:pt x="184" y="40"/>
                  </a:lnTo>
                  <a:lnTo>
                    <a:pt x="180" y="42"/>
                  </a:lnTo>
                  <a:lnTo>
                    <a:pt x="175" y="43"/>
                  </a:lnTo>
                  <a:lnTo>
                    <a:pt x="166" y="44"/>
                  </a:lnTo>
                  <a:lnTo>
                    <a:pt x="161" y="44"/>
                  </a:lnTo>
                  <a:lnTo>
                    <a:pt x="141" y="52"/>
                  </a:lnTo>
                  <a:lnTo>
                    <a:pt x="134" y="53"/>
                  </a:lnTo>
                  <a:lnTo>
                    <a:pt x="133" y="53"/>
                  </a:lnTo>
                  <a:lnTo>
                    <a:pt x="133" y="52"/>
                  </a:lnTo>
                  <a:lnTo>
                    <a:pt x="140" y="45"/>
                  </a:lnTo>
                  <a:lnTo>
                    <a:pt x="142" y="42"/>
                  </a:lnTo>
                  <a:lnTo>
                    <a:pt x="144" y="40"/>
                  </a:lnTo>
                  <a:lnTo>
                    <a:pt x="144" y="38"/>
                  </a:lnTo>
                  <a:lnTo>
                    <a:pt x="142" y="37"/>
                  </a:lnTo>
                  <a:lnTo>
                    <a:pt x="135" y="36"/>
                  </a:lnTo>
                  <a:lnTo>
                    <a:pt x="130" y="35"/>
                  </a:lnTo>
                  <a:lnTo>
                    <a:pt x="124" y="35"/>
                  </a:lnTo>
                  <a:lnTo>
                    <a:pt x="118" y="33"/>
                  </a:lnTo>
                  <a:lnTo>
                    <a:pt x="116" y="31"/>
                  </a:lnTo>
                  <a:lnTo>
                    <a:pt x="115" y="29"/>
                  </a:lnTo>
                  <a:lnTo>
                    <a:pt x="114" y="25"/>
                  </a:lnTo>
                  <a:lnTo>
                    <a:pt x="113" y="23"/>
                  </a:lnTo>
                  <a:lnTo>
                    <a:pt x="112" y="23"/>
                  </a:lnTo>
                  <a:lnTo>
                    <a:pt x="111" y="24"/>
                  </a:lnTo>
                  <a:lnTo>
                    <a:pt x="110" y="24"/>
                  </a:lnTo>
                  <a:lnTo>
                    <a:pt x="96" y="21"/>
                  </a:lnTo>
                  <a:lnTo>
                    <a:pt x="81" y="18"/>
                  </a:lnTo>
                  <a:lnTo>
                    <a:pt x="74" y="17"/>
                  </a:lnTo>
                  <a:lnTo>
                    <a:pt x="67" y="18"/>
                  </a:lnTo>
                  <a:lnTo>
                    <a:pt x="59" y="19"/>
                  </a:lnTo>
                  <a:lnTo>
                    <a:pt x="51" y="20"/>
                  </a:lnTo>
                  <a:lnTo>
                    <a:pt x="43" y="22"/>
                  </a:lnTo>
                  <a:lnTo>
                    <a:pt x="36" y="23"/>
                  </a:lnTo>
                  <a:lnTo>
                    <a:pt x="31" y="25"/>
                  </a:lnTo>
                  <a:lnTo>
                    <a:pt x="28" y="25"/>
                  </a:lnTo>
                  <a:lnTo>
                    <a:pt x="23" y="26"/>
                  </a:lnTo>
                  <a:lnTo>
                    <a:pt x="18" y="27"/>
                  </a:lnTo>
                  <a:lnTo>
                    <a:pt x="12" y="33"/>
                  </a:lnTo>
                  <a:lnTo>
                    <a:pt x="9" y="36"/>
                  </a:lnTo>
                  <a:lnTo>
                    <a:pt x="6" y="36"/>
                  </a:lnTo>
                  <a:lnTo>
                    <a:pt x="3" y="35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6" y="27"/>
                  </a:lnTo>
                  <a:lnTo>
                    <a:pt x="12" y="19"/>
                  </a:lnTo>
                  <a:lnTo>
                    <a:pt x="18" y="15"/>
                  </a:lnTo>
                  <a:lnTo>
                    <a:pt x="26" y="11"/>
                  </a:lnTo>
                  <a:lnTo>
                    <a:pt x="35" y="8"/>
                  </a:lnTo>
                  <a:lnTo>
                    <a:pt x="45" y="4"/>
                  </a:lnTo>
                  <a:lnTo>
                    <a:pt x="54" y="2"/>
                  </a:lnTo>
                  <a:lnTo>
                    <a:pt x="62" y="1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2" name="Freeform 154"/>
            <p:cNvSpPr>
              <a:spLocks/>
            </p:cNvSpPr>
            <p:nvPr/>
          </p:nvSpPr>
          <p:spPr bwMode="auto">
            <a:xfrm>
              <a:off x="2888157" y="2610988"/>
              <a:ext cx="5792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1"/>
                  </a:lnTo>
                  <a:lnTo>
                    <a:pt x="4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3" name="Freeform 155"/>
            <p:cNvSpPr>
              <a:spLocks noEditPoints="1"/>
            </p:cNvSpPr>
            <p:nvPr/>
          </p:nvSpPr>
          <p:spPr bwMode="auto">
            <a:xfrm>
              <a:off x="2893950" y="2613884"/>
              <a:ext cx="28962" cy="1737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0" y="1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2" y="1"/>
                  </a:moveTo>
                  <a:lnTo>
                    <a:pt x="20" y="12"/>
                  </a:lnTo>
                  <a:lnTo>
                    <a:pt x="2" y="1"/>
                  </a:lnTo>
                  <a:close/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4" name="Freeform 156"/>
            <p:cNvSpPr>
              <a:spLocks/>
            </p:cNvSpPr>
            <p:nvPr/>
          </p:nvSpPr>
          <p:spPr bwMode="auto">
            <a:xfrm>
              <a:off x="2831680" y="2580577"/>
              <a:ext cx="7241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5" name="Freeform 157"/>
            <p:cNvSpPr>
              <a:spLocks/>
            </p:cNvSpPr>
            <p:nvPr/>
          </p:nvSpPr>
          <p:spPr bwMode="auto">
            <a:xfrm>
              <a:off x="2838921" y="2583473"/>
              <a:ext cx="26066" cy="13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9"/>
                </a:cxn>
                <a:cxn ang="0">
                  <a:pos x="9" y="5"/>
                </a:cxn>
                <a:cxn ang="0">
                  <a:pos x="0" y="0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18" y="9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6" name="Freeform 158"/>
            <p:cNvSpPr>
              <a:spLocks/>
            </p:cNvSpPr>
            <p:nvPr/>
          </p:nvSpPr>
          <p:spPr bwMode="auto">
            <a:xfrm>
              <a:off x="2668042" y="2509619"/>
              <a:ext cx="14481" cy="4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1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7" name="Freeform 159"/>
            <p:cNvSpPr>
              <a:spLocks/>
            </p:cNvSpPr>
            <p:nvPr/>
          </p:nvSpPr>
          <p:spPr bwMode="auto">
            <a:xfrm>
              <a:off x="2778100" y="4104002"/>
              <a:ext cx="149157" cy="66614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8" y="3"/>
                </a:cxn>
                <a:cxn ang="0">
                  <a:pos x="84" y="1"/>
                </a:cxn>
                <a:cxn ang="0">
                  <a:pos x="91" y="1"/>
                </a:cxn>
                <a:cxn ang="0">
                  <a:pos x="99" y="4"/>
                </a:cxn>
                <a:cxn ang="0">
                  <a:pos x="103" y="10"/>
                </a:cxn>
                <a:cxn ang="0">
                  <a:pos x="97" y="17"/>
                </a:cxn>
                <a:cxn ang="0">
                  <a:pos x="94" y="16"/>
                </a:cxn>
                <a:cxn ang="0">
                  <a:pos x="84" y="16"/>
                </a:cxn>
                <a:cxn ang="0">
                  <a:pos x="74" y="21"/>
                </a:cxn>
                <a:cxn ang="0">
                  <a:pos x="67" y="27"/>
                </a:cxn>
                <a:cxn ang="0">
                  <a:pos x="65" y="25"/>
                </a:cxn>
                <a:cxn ang="0">
                  <a:pos x="60" y="25"/>
                </a:cxn>
                <a:cxn ang="0">
                  <a:pos x="51" y="34"/>
                </a:cxn>
                <a:cxn ang="0">
                  <a:pos x="45" y="36"/>
                </a:cxn>
                <a:cxn ang="0">
                  <a:pos x="42" y="34"/>
                </a:cxn>
                <a:cxn ang="0">
                  <a:pos x="37" y="35"/>
                </a:cxn>
                <a:cxn ang="0">
                  <a:pos x="29" y="39"/>
                </a:cxn>
                <a:cxn ang="0">
                  <a:pos x="22" y="39"/>
                </a:cxn>
                <a:cxn ang="0">
                  <a:pos x="17" y="41"/>
                </a:cxn>
                <a:cxn ang="0">
                  <a:pos x="11" y="46"/>
                </a:cxn>
                <a:cxn ang="0">
                  <a:pos x="3" y="44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9" y="35"/>
                </a:cxn>
                <a:cxn ang="0">
                  <a:pos x="19" y="35"/>
                </a:cxn>
                <a:cxn ang="0">
                  <a:pos x="25" y="35"/>
                </a:cxn>
                <a:cxn ang="0">
                  <a:pos x="30" y="31"/>
                </a:cxn>
                <a:cxn ang="0">
                  <a:pos x="29" y="24"/>
                </a:cxn>
                <a:cxn ang="0">
                  <a:pos x="17" y="15"/>
                </a:cxn>
                <a:cxn ang="0">
                  <a:pos x="17" y="9"/>
                </a:cxn>
                <a:cxn ang="0">
                  <a:pos x="21" y="6"/>
                </a:cxn>
                <a:cxn ang="0">
                  <a:pos x="28" y="6"/>
                </a:cxn>
                <a:cxn ang="0">
                  <a:pos x="34" y="7"/>
                </a:cxn>
                <a:cxn ang="0">
                  <a:pos x="45" y="6"/>
                </a:cxn>
                <a:cxn ang="0">
                  <a:pos x="61" y="1"/>
                </a:cxn>
              </a:cxnLst>
              <a:rect l="0" t="0" r="r" b="b"/>
              <a:pathLst>
                <a:path w="103" h="46">
                  <a:moveTo>
                    <a:pt x="69" y="0"/>
                  </a:moveTo>
                  <a:lnTo>
                    <a:pt x="72" y="0"/>
                  </a:lnTo>
                  <a:lnTo>
                    <a:pt x="75" y="2"/>
                  </a:lnTo>
                  <a:lnTo>
                    <a:pt x="78" y="3"/>
                  </a:lnTo>
                  <a:lnTo>
                    <a:pt x="81" y="2"/>
                  </a:lnTo>
                  <a:lnTo>
                    <a:pt x="84" y="1"/>
                  </a:lnTo>
                  <a:lnTo>
                    <a:pt x="88" y="0"/>
                  </a:lnTo>
                  <a:lnTo>
                    <a:pt x="91" y="1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2" y="7"/>
                  </a:lnTo>
                  <a:lnTo>
                    <a:pt x="103" y="10"/>
                  </a:lnTo>
                  <a:lnTo>
                    <a:pt x="102" y="14"/>
                  </a:lnTo>
                  <a:lnTo>
                    <a:pt x="97" y="17"/>
                  </a:lnTo>
                  <a:lnTo>
                    <a:pt x="96" y="17"/>
                  </a:lnTo>
                  <a:lnTo>
                    <a:pt x="94" y="16"/>
                  </a:lnTo>
                  <a:lnTo>
                    <a:pt x="92" y="15"/>
                  </a:lnTo>
                  <a:lnTo>
                    <a:pt x="84" y="16"/>
                  </a:lnTo>
                  <a:lnTo>
                    <a:pt x="77" y="19"/>
                  </a:lnTo>
                  <a:lnTo>
                    <a:pt x="74" y="21"/>
                  </a:lnTo>
                  <a:lnTo>
                    <a:pt x="71" y="25"/>
                  </a:lnTo>
                  <a:lnTo>
                    <a:pt x="67" y="27"/>
                  </a:lnTo>
                  <a:lnTo>
                    <a:pt x="66" y="26"/>
                  </a:lnTo>
                  <a:lnTo>
                    <a:pt x="65" y="25"/>
                  </a:lnTo>
                  <a:lnTo>
                    <a:pt x="64" y="24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51" y="34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3" y="34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37" y="35"/>
                  </a:lnTo>
                  <a:lnTo>
                    <a:pt x="33" y="38"/>
                  </a:lnTo>
                  <a:lnTo>
                    <a:pt x="29" y="39"/>
                  </a:lnTo>
                  <a:lnTo>
                    <a:pt x="26" y="40"/>
                  </a:lnTo>
                  <a:lnTo>
                    <a:pt x="22" y="39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3" y="45"/>
                  </a:lnTo>
                  <a:lnTo>
                    <a:pt x="11" y="46"/>
                  </a:lnTo>
                  <a:lnTo>
                    <a:pt x="7" y="45"/>
                  </a:lnTo>
                  <a:lnTo>
                    <a:pt x="3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9" y="35"/>
                  </a:lnTo>
                  <a:lnTo>
                    <a:pt x="15" y="34"/>
                  </a:lnTo>
                  <a:lnTo>
                    <a:pt x="19" y="35"/>
                  </a:lnTo>
                  <a:lnTo>
                    <a:pt x="22" y="35"/>
                  </a:lnTo>
                  <a:lnTo>
                    <a:pt x="25" y="35"/>
                  </a:lnTo>
                  <a:lnTo>
                    <a:pt x="27" y="34"/>
                  </a:lnTo>
                  <a:lnTo>
                    <a:pt x="30" y="31"/>
                  </a:lnTo>
                  <a:lnTo>
                    <a:pt x="31" y="27"/>
                  </a:lnTo>
                  <a:lnTo>
                    <a:pt x="29" y="24"/>
                  </a:lnTo>
                  <a:lnTo>
                    <a:pt x="20" y="16"/>
                  </a:lnTo>
                  <a:lnTo>
                    <a:pt x="17" y="15"/>
                  </a:lnTo>
                  <a:lnTo>
                    <a:pt x="16" y="13"/>
                  </a:lnTo>
                  <a:lnTo>
                    <a:pt x="17" y="9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8" y="6"/>
                  </a:lnTo>
                  <a:lnTo>
                    <a:pt x="31" y="7"/>
                  </a:lnTo>
                  <a:lnTo>
                    <a:pt x="34" y="7"/>
                  </a:lnTo>
                  <a:lnTo>
                    <a:pt x="35" y="8"/>
                  </a:lnTo>
                  <a:lnTo>
                    <a:pt x="45" y="6"/>
                  </a:lnTo>
                  <a:lnTo>
                    <a:pt x="53" y="3"/>
                  </a:lnTo>
                  <a:lnTo>
                    <a:pt x="61" y="1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8" name="Freeform 160"/>
            <p:cNvSpPr>
              <a:spLocks/>
            </p:cNvSpPr>
            <p:nvPr/>
          </p:nvSpPr>
          <p:spPr bwMode="auto">
            <a:xfrm>
              <a:off x="2950426" y="4102554"/>
              <a:ext cx="28962" cy="2172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7" y="0"/>
                </a:cxn>
                <a:cxn ang="0">
                  <a:pos x="20" y="3"/>
                </a:cxn>
                <a:cxn ang="0">
                  <a:pos x="20" y="6"/>
                </a:cxn>
                <a:cxn ang="0">
                  <a:pos x="18" y="9"/>
                </a:cxn>
                <a:cxn ang="0">
                  <a:pos x="14" y="12"/>
                </a:cxn>
                <a:cxn ang="0">
                  <a:pos x="10" y="14"/>
                </a:cxn>
                <a:cxn ang="0">
                  <a:pos x="6" y="15"/>
                </a:cxn>
                <a:cxn ang="0">
                  <a:pos x="2" y="15"/>
                </a:cxn>
                <a:cxn ang="0">
                  <a:pos x="1" y="14"/>
                </a:cxn>
                <a:cxn ang="0">
                  <a:pos x="1" y="13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1"/>
                </a:cxn>
                <a:cxn ang="0">
                  <a:pos x="15" y="0"/>
                </a:cxn>
              </a:cxnLst>
              <a:rect l="0" t="0" r="r" b="b"/>
              <a:pathLst>
                <a:path w="20" h="15">
                  <a:moveTo>
                    <a:pt x="15" y="0"/>
                  </a:moveTo>
                  <a:lnTo>
                    <a:pt x="17" y="0"/>
                  </a:lnTo>
                  <a:lnTo>
                    <a:pt x="20" y="3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4" y="12"/>
                  </a:lnTo>
                  <a:lnTo>
                    <a:pt x="10" y="14"/>
                  </a:lnTo>
                  <a:lnTo>
                    <a:pt x="6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9" name="Freeform 161"/>
            <p:cNvSpPr>
              <a:spLocks/>
            </p:cNvSpPr>
            <p:nvPr/>
          </p:nvSpPr>
          <p:spPr bwMode="auto">
            <a:xfrm>
              <a:off x="2319044" y="4652841"/>
              <a:ext cx="20274" cy="217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7" y="4"/>
                </a:cxn>
                <a:cxn ang="0">
                  <a:pos x="10" y="5"/>
                </a:cxn>
                <a:cxn ang="0">
                  <a:pos x="13" y="7"/>
                </a:cxn>
                <a:cxn ang="0">
                  <a:pos x="14" y="10"/>
                </a:cxn>
                <a:cxn ang="0">
                  <a:pos x="13" y="13"/>
                </a:cxn>
                <a:cxn ang="0">
                  <a:pos x="10" y="15"/>
                </a:cxn>
                <a:cxn ang="0">
                  <a:pos x="6" y="15"/>
                </a:cxn>
                <a:cxn ang="0">
                  <a:pos x="2" y="14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4" h="15">
                  <a:moveTo>
                    <a:pt x="0" y="0"/>
                  </a:moveTo>
                  <a:lnTo>
                    <a:pt x="3" y="2"/>
                  </a:lnTo>
                  <a:lnTo>
                    <a:pt x="7" y="4"/>
                  </a:lnTo>
                  <a:lnTo>
                    <a:pt x="10" y="5"/>
                  </a:lnTo>
                  <a:lnTo>
                    <a:pt x="13" y="7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6" y="15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0" name="Freeform 162"/>
            <p:cNvSpPr>
              <a:spLocks noEditPoints="1"/>
            </p:cNvSpPr>
            <p:nvPr/>
          </p:nvSpPr>
          <p:spPr bwMode="auto">
            <a:xfrm>
              <a:off x="1437138" y="2674705"/>
              <a:ext cx="1973792" cy="2243143"/>
            </a:xfrm>
            <a:custGeom>
              <a:avLst/>
              <a:gdLst/>
              <a:ahLst/>
              <a:cxnLst>
                <a:cxn ang="0">
                  <a:pos x="782" y="897"/>
                </a:cxn>
                <a:cxn ang="0">
                  <a:pos x="586" y="158"/>
                </a:cxn>
                <a:cxn ang="0">
                  <a:pos x="232" y="0"/>
                </a:cxn>
                <a:cxn ang="0">
                  <a:pos x="289" y="51"/>
                </a:cxn>
                <a:cxn ang="0">
                  <a:pos x="376" y="78"/>
                </a:cxn>
                <a:cxn ang="0">
                  <a:pos x="458" y="132"/>
                </a:cxn>
                <a:cxn ang="0">
                  <a:pos x="545" y="128"/>
                </a:cxn>
                <a:cxn ang="0">
                  <a:pos x="553" y="51"/>
                </a:cxn>
                <a:cxn ang="0">
                  <a:pos x="615" y="130"/>
                </a:cxn>
                <a:cxn ang="0">
                  <a:pos x="631" y="133"/>
                </a:cxn>
                <a:cxn ang="0">
                  <a:pos x="604" y="179"/>
                </a:cxn>
                <a:cxn ang="0">
                  <a:pos x="573" y="211"/>
                </a:cxn>
                <a:cxn ang="0">
                  <a:pos x="574" y="302"/>
                </a:cxn>
                <a:cxn ang="0">
                  <a:pos x="712" y="381"/>
                </a:cxn>
                <a:cxn ang="0">
                  <a:pos x="745" y="364"/>
                </a:cxn>
                <a:cxn ang="0">
                  <a:pos x="713" y="225"/>
                </a:cxn>
                <a:cxn ang="0">
                  <a:pos x="792" y="209"/>
                </a:cxn>
                <a:cxn ang="0">
                  <a:pos x="835" y="246"/>
                </a:cxn>
                <a:cxn ang="0">
                  <a:pos x="869" y="234"/>
                </a:cxn>
                <a:cxn ang="0">
                  <a:pos x="934" y="306"/>
                </a:cxn>
                <a:cxn ang="0">
                  <a:pos x="897" y="394"/>
                </a:cxn>
                <a:cxn ang="0">
                  <a:pos x="914" y="427"/>
                </a:cxn>
                <a:cxn ang="0">
                  <a:pos x="919" y="498"/>
                </a:cxn>
                <a:cxn ang="0">
                  <a:pos x="861" y="637"/>
                </a:cxn>
                <a:cxn ang="0">
                  <a:pos x="860" y="686"/>
                </a:cxn>
                <a:cxn ang="0">
                  <a:pos x="812" y="760"/>
                </a:cxn>
                <a:cxn ang="0">
                  <a:pos x="800" y="920"/>
                </a:cxn>
                <a:cxn ang="0">
                  <a:pos x="716" y="841"/>
                </a:cxn>
                <a:cxn ang="0">
                  <a:pos x="630" y="860"/>
                </a:cxn>
                <a:cxn ang="0">
                  <a:pos x="547" y="851"/>
                </a:cxn>
                <a:cxn ang="0">
                  <a:pos x="495" y="946"/>
                </a:cxn>
                <a:cxn ang="0">
                  <a:pos x="625" y="1046"/>
                </a:cxn>
                <a:cxn ang="0">
                  <a:pos x="675" y="1075"/>
                </a:cxn>
                <a:cxn ang="0">
                  <a:pos x="761" y="1164"/>
                </a:cxn>
                <a:cxn ang="0">
                  <a:pos x="927" y="1156"/>
                </a:cxn>
                <a:cxn ang="0">
                  <a:pos x="1036" y="1130"/>
                </a:cxn>
                <a:cxn ang="0">
                  <a:pos x="1117" y="1100"/>
                </a:cxn>
                <a:cxn ang="0">
                  <a:pos x="1220" y="1115"/>
                </a:cxn>
                <a:cxn ang="0">
                  <a:pos x="1253" y="1165"/>
                </a:cxn>
                <a:cxn ang="0">
                  <a:pos x="1307" y="1135"/>
                </a:cxn>
                <a:cxn ang="0">
                  <a:pos x="853" y="1549"/>
                </a:cxn>
                <a:cxn ang="0">
                  <a:pos x="835" y="1436"/>
                </a:cxn>
                <a:cxn ang="0">
                  <a:pos x="818" y="1351"/>
                </a:cxn>
                <a:cxn ang="0">
                  <a:pos x="870" y="1232"/>
                </a:cxn>
                <a:cxn ang="0">
                  <a:pos x="787" y="1231"/>
                </a:cxn>
                <a:cxn ang="0">
                  <a:pos x="685" y="1167"/>
                </a:cxn>
                <a:cxn ang="0">
                  <a:pos x="541" y="1110"/>
                </a:cxn>
                <a:cxn ang="0">
                  <a:pos x="374" y="1056"/>
                </a:cxn>
                <a:cxn ang="0">
                  <a:pos x="310" y="935"/>
                </a:cxn>
                <a:cxn ang="0">
                  <a:pos x="231" y="793"/>
                </a:cxn>
                <a:cxn ang="0">
                  <a:pos x="231" y="856"/>
                </a:cxn>
                <a:cxn ang="0">
                  <a:pos x="232" y="886"/>
                </a:cxn>
                <a:cxn ang="0">
                  <a:pos x="177" y="746"/>
                </a:cxn>
                <a:cxn ang="0">
                  <a:pos x="121" y="586"/>
                </a:cxn>
                <a:cxn ang="0">
                  <a:pos x="188" y="427"/>
                </a:cxn>
                <a:cxn ang="0">
                  <a:pos x="171" y="358"/>
                </a:cxn>
                <a:cxn ang="0">
                  <a:pos x="185" y="277"/>
                </a:cxn>
                <a:cxn ang="0">
                  <a:pos x="190" y="212"/>
                </a:cxn>
                <a:cxn ang="0">
                  <a:pos x="169" y="172"/>
                </a:cxn>
                <a:cxn ang="0">
                  <a:pos x="113" y="133"/>
                </a:cxn>
                <a:cxn ang="0">
                  <a:pos x="28" y="149"/>
                </a:cxn>
                <a:cxn ang="0">
                  <a:pos x="75" y="84"/>
                </a:cxn>
                <a:cxn ang="0">
                  <a:pos x="162" y="20"/>
                </a:cxn>
              </a:cxnLst>
              <a:rect l="0" t="0" r="r" b="b"/>
              <a:pathLst>
                <a:path w="1363" h="1549">
                  <a:moveTo>
                    <a:pt x="1254" y="1171"/>
                  </a:moveTo>
                  <a:lnTo>
                    <a:pt x="1253" y="1173"/>
                  </a:lnTo>
                  <a:lnTo>
                    <a:pt x="1253" y="1175"/>
                  </a:lnTo>
                  <a:lnTo>
                    <a:pt x="1254" y="1176"/>
                  </a:lnTo>
                  <a:lnTo>
                    <a:pt x="1256" y="1176"/>
                  </a:lnTo>
                  <a:lnTo>
                    <a:pt x="1257" y="1175"/>
                  </a:lnTo>
                  <a:lnTo>
                    <a:pt x="1260" y="1173"/>
                  </a:lnTo>
                  <a:lnTo>
                    <a:pt x="1258" y="1174"/>
                  </a:lnTo>
                  <a:lnTo>
                    <a:pt x="1257" y="1174"/>
                  </a:lnTo>
                  <a:lnTo>
                    <a:pt x="1256" y="1174"/>
                  </a:lnTo>
                  <a:lnTo>
                    <a:pt x="1255" y="1173"/>
                  </a:lnTo>
                  <a:lnTo>
                    <a:pt x="1254" y="1172"/>
                  </a:lnTo>
                  <a:lnTo>
                    <a:pt x="1254" y="1172"/>
                  </a:lnTo>
                  <a:lnTo>
                    <a:pt x="1254" y="1171"/>
                  </a:lnTo>
                  <a:close/>
                  <a:moveTo>
                    <a:pt x="765" y="1160"/>
                  </a:moveTo>
                  <a:lnTo>
                    <a:pt x="765" y="1161"/>
                  </a:lnTo>
                  <a:lnTo>
                    <a:pt x="765" y="1160"/>
                  </a:lnTo>
                  <a:close/>
                  <a:moveTo>
                    <a:pt x="981" y="1148"/>
                  </a:moveTo>
                  <a:lnTo>
                    <a:pt x="981" y="1150"/>
                  </a:lnTo>
                  <a:lnTo>
                    <a:pt x="979" y="1152"/>
                  </a:lnTo>
                  <a:lnTo>
                    <a:pt x="977" y="1154"/>
                  </a:lnTo>
                  <a:lnTo>
                    <a:pt x="973" y="1161"/>
                  </a:lnTo>
                  <a:lnTo>
                    <a:pt x="972" y="1165"/>
                  </a:lnTo>
                  <a:lnTo>
                    <a:pt x="972" y="1169"/>
                  </a:lnTo>
                  <a:lnTo>
                    <a:pt x="973" y="1171"/>
                  </a:lnTo>
                  <a:lnTo>
                    <a:pt x="976" y="1173"/>
                  </a:lnTo>
                  <a:lnTo>
                    <a:pt x="980" y="1175"/>
                  </a:lnTo>
                  <a:lnTo>
                    <a:pt x="983" y="1174"/>
                  </a:lnTo>
                  <a:lnTo>
                    <a:pt x="987" y="1172"/>
                  </a:lnTo>
                  <a:lnTo>
                    <a:pt x="990" y="1169"/>
                  </a:lnTo>
                  <a:lnTo>
                    <a:pt x="991" y="1165"/>
                  </a:lnTo>
                  <a:lnTo>
                    <a:pt x="991" y="1161"/>
                  </a:lnTo>
                  <a:lnTo>
                    <a:pt x="989" y="1158"/>
                  </a:lnTo>
                  <a:lnTo>
                    <a:pt x="986" y="1155"/>
                  </a:lnTo>
                  <a:lnTo>
                    <a:pt x="983" y="1152"/>
                  </a:lnTo>
                  <a:lnTo>
                    <a:pt x="981" y="1148"/>
                  </a:lnTo>
                  <a:close/>
                  <a:moveTo>
                    <a:pt x="1102" y="1104"/>
                  </a:moveTo>
                  <a:lnTo>
                    <a:pt x="1101" y="1105"/>
                  </a:lnTo>
                  <a:lnTo>
                    <a:pt x="1100" y="1105"/>
                  </a:lnTo>
                  <a:lnTo>
                    <a:pt x="1102" y="1104"/>
                  </a:lnTo>
                  <a:close/>
                  <a:moveTo>
                    <a:pt x="1103" y="1104"/>
                  </a:moveTo>
                  <a:lnTo>
                    <a:pt x="1103" y="1104"/>
                  </a:lnTo>
                  <a:lnTo>
                    <a:pt x="1102" y="1104"/>
                  </a:lnTo>
                  <a:lnTo>
                    <a:pt x="1103" y="1104"/>
                  </a:lnTo>
                  <a:close/>
                  <a:moveTo>
                    <a:pt x="784" y="894"/>
                  </a:moveTo>
                  <a:lnTo>
                    <a:pt x="783" y="895"/>
                  </a:lnTo>
                  <a:lnTo>
                    <a:pt x="783" y="895"/>
                  </a:lnTo>
                  <a:lnTo>
                    <a:pt x="782" y="897"/>
                  </a:lnTo>
                  <a:lnTo>
                    <a:pt x="782" y="897"/>
                  </a:lnTo>
                  <a:lnTo>
                    <a:pt x="783" y="896"/>
                  </a:lnTo>
                  <a:lnTo>
                    <a:pt x="784" y="895"/>
                  </a:lnTo>
                  <a:lnTo>
                    <a:pt x="784" y="895"/>
                  </a:lnTo>
                  <a:lnTo>
                    <a:pt x="784" y="894"/>
                  </a:lnTo>
                  <a:lnTo>
                    <a:pt x="784" y="894"/>
                  </a:lnTo>
                  <a:close/>
                  <a:moveTo>
                    <a:pt x="797" y="850"/>
                  </a:moveTo>
                  <a:lnTo>
                    <a:pt x="797" y="851"/>
                  </a:lnTo>
                  <a:lnTo>
                    <a:pt x="797" y="852"/>
                  </a:lnTo>
                  <a:lnTo>
                    <a:pt x="797" y="853"/>
                  </a:lnTo>
                  <a:lnTo>
                    <a:pt x="798" y="854"/>
                  </a:lnTo>
                  <a:lnTo>
                    <a:pt x="798" y="855"/>
                  </a:lnTo>
                  <a:lnTo>
                    <a:pt x="800" y="857"/>
                  </a:lnTo>
                  <a:lnTo>
                    <a:pt x="801" y="860"/>
                  </a:lnTo>
                  <a:lnTo>
                    <a:pt x="802" y="862"/>
                  </a:lnTo>
                  <a:lnTo>
                    <a:pt x="800" y="856"/>
                  </a:lnTo>
                  <a:lnTo>
                    <a:pt x="797" y="850"/>
                  </a:lnTo>
                  <a:close/>
                  <a:moveTo>
                    <a:pt x="852" y="610"/>
                  </a:moveTo>
                  <a:lnTo>
                    <a:pt x="850" y="614"/>
                  </a:lnTo>
                  <a:lnTo>
                    <a:pt x="849" y="619"/>
                  </a:lnTo>
                  <a:lnTo>
                    <a:pt x="851" y="614"/>
                  </a:lnTo>
                  <a:lnTo>
                    <a:pt x="852" y="610"/>
                  </a:lnTo>
                  <a:close/>
                  <a:moveTo>
                    <a:pt x="731" y="397"/>
                  </a:moveTo>
                  <a:lnTo>
                    <a:pt x="730" y="398"/>
                  </a:lnTo>
                  <a:lnTo>
                    <a:pt x="729" y="399"/>
                  </a:lnTo>
                  <a:lnTo>
                    <a:pt x="727" y="399"/>
                  </a:lnTo>
                  <a:lnTo>
                    <a:pt x="727" y="400"/>
                  </a:lnTo>
                  <a:lnTo>
                    <a:pt x="726" y="401"/>
                  </a:lnTo>
                  <a:lnTo>
                    <a:pt x="727" y="402"/>
                  </a:lnTo>
                  <a:lnTo>
                    <a:pt x="727" y="402"/>
                  </a:lnTo>
                  <a:lnTo>
                    <a:pt x="730" y="400"/>
                  </a:lnTo>
                  <a:lnTo>
                    <a:pt x="730" y="399"/>
                  </a:lnTo>
                  <a:lnTo>
                    <a:pt x="731" y="398"/>
                  </a:lnTo>
                  <a:lnTo>
                    <a:pt x="731" y="397"/>
                  </a:lnTo>
                  <a:close/>
                  <a:moveTo>
                    <a:pt x="563" y="179"/>
                  </a:moveTo>
                  <a:lnTo>
                    <a:pt x="563" y="181"/>
                  </a:lnTo>
                  <a:lnTo>
                    <a:pt x="564" y="184"/>
                  </a:lnTo>
                  <a:lnTo>
                    <a:pt x="564" y="184"/>
                  </a:lnTo>
                  <a:lnTo>
                    <a:pt x="569" y="185"/>
                  </a:lnTo>
                  <a:lnTo>
                    <a:pt x="574" y="186"/>
                  </a:lnTo>
                  <a:lnTo>
                    <a:pt x="570" y="181"/>
                  </a:lnTo>
                  <a:lnTo>
                    <a:pt x="567" y="180"/>
                  </a:lnTo>
                  <a:lnTo>
                    <a:pt x="563" y="179"/>
                  </a:lnTo>
                  <a:lnTo>
                    <a:pt x="563" y="179"/>
                  </a:lnTo>
                  <a:close/>
                  <a:moveTo>
                    <a:pt x="583" y="150"/>
                  </a:moveTo>
                  <a:lnTo>
                    <a:pt x="581" y="150"/>
                  </a:lnTo>
                  <a:lnTo>
                    <a:pt x="581" y="152"/>
                  </a:lnTo>
                  <a:lnTo>
                    <a:pt x="586" y="158"/>
                  </a:lnTo>
                  <a:lnTo>
                    <a:pt x="589" y="161"/>
                  </a:lnTo>
                  <a:lnTo>
                    <a:pt x="592" y="163"/>
                  </a:lnTo>
                  <a:lnTo>
                    <a:pt x="595" y="163"/>
                  </a:lnTo>
                  <a:lnTo>
                    <a:pt x="597" y="162"/>
                  </a:lnTo>
                  <a:lnTo>
                    <a:pt x="599" y="161"/>
                  </a:lnTo>
                  <a:lnTo>
                    <a:pt x="602" y="161"/>
                  </a:lnTo>
                  <a:lnTo>
                    <a:pt x="609" y="161"/>
                  </a:lnTo>
                  <a:lnTo>
                    <a:pt x="611" y="161"/>
                  </a:lnTo>
                  <a:lnTo>
                    <a:pt x="612" y="161"/>
                  </a:lnTo>
                  <a:lnTo>
                    <a:pt x="609" y="160"/>
                  </a:lnTo>
                  <a:lnTo>
                    <a:pt x="606" y="157"/>
                  </a:lnTo>
                  <a:lnTo>
                    <a:pt x="601" y="153"/>
                  </a:lnTo>
                  <a:lnTo>
                    <a:pt x="596" y="151"/>
                  </a:lnTo>
                  <a:lnTo>
                    <a:pt x="593" y="151"/>
                  </a:lnTo>
                  <a:lnTo>
                    <a:pt x="586" y="150"/>
                  </a:lnTo>
                  <a:lnTo>
                    <a:pt x="583" y="150"/>
                  </a:lnTo>
                  <a:close/>
                  <a:moveTo>
                    <a:pt x="88" y="92"/>
                  </a:moveTo>
                  <a:lnTo>
                    <a:pt x="86" y="93"/>
                  </a:lnTo>
                  <a:lnTo>
                    <a:pt x="87" y="93"/>
                  </a:lnTo>
                  <a:lnTo>
                    <a:pt x="88" y="92"/>
                  </a:lnTo>
                  <a:close/>
                  <a:moveTo>
                    <a:pt x="340" y="66"/>
                  </a:moveTo>
                  <a:lnTo>
                    <a:pt x="334" y="67"/>
                  </a:lnTo>
                  <a:lnTo>
                    <a:pt x="320" y="70"/>
                  </a:lnTo>
                  <a:lnTo>
                    <a:pt x="314" y="71"/>
                  </a:lnTo>
                  <a:lnTo>
                    <a:pt x="311" y="72"/>
                  </a:lnTo>
                  <a:lnTo>
                    <a:pt x="311" y="73"/>
                  </a:lnTo>
                  <a:lnTo>
                    <a:pt x="311" y="75"/>
                  </a:lnTo>
                  <a:lnTo>
                    <a:pt x="311" y="75"/>
                  </a:lnTo>
                  <a:lnTo>
                    <a:pt x="316" y="75"/>
                  </a:lnTo>
                  <a:lnTo>
                    <a:pt x="321" y="73"/>
                  </a:lnTo>
                  <a:lnTo>
                    <a:pt x="327" y="71"/>
                  </a:lnTo>
                  <a:lnTo>
                    <a:pt x="335" y="68"/>
                  </a:lnTo>
                  <a:lnTo>
                    <a:pt x="340" y="66"/>
                  </a:lnTo>
                  <a:close/>
                  <a:moveTo>
                    <a:pt x="182" y="28"/>
                  </a:moveTo>
                  <a:lnTo>
                    <a:pt x="181" y="30"/>
                  </a:lnTo>
                  <a:lnTo>
                    <a:pt x="180" y="32"/>
                  </a:lnTo>
                  <a:lnTo>
                    <a:pt x="178" y="35"/>
                  </a:lnTo>
                  <a:lnTo>
                    <a:pt x="177" y="37"/>
                  </a:lnTo>
                  <a:lnTo>
                    <a:pt x="177" y="39"/>
                  </a:lnTo>
                  <a:lnTo>
                    <a:pt x="179" y="39"/>
                  </a:lnTo>
                  <a:lnTo>
                    <a:pt x="181" y="37"/>
                  </a:lnTo>
                  <a:lnTo>
                    <a:pt x="182" y="33"/>
                  </a:lnTo>
                  <a:lnTo>
                    <a:pt x="183" y="30"/>
                  </a:lnTo>
                  <a:lnTo>
                    <a:pt x="183" y="29"/>
                  </a:lnTo>
                  <a:lnTo>
                    <a:pt x="183" y="29"/>
                  </a:lnTo>
                  <a:lnTo>
                    <a:pt x="182" y="29"/>
                  </a:lnTo>
                  <a:lnTo>
                    <a:pt x="182" y="28"/>
                  </a:lnTo>
                  <a:close/>
                  <a:moveTo>
                    <a:pt x="232" y="0"/>
                  </a:moveTo>
                  <a:lnTo>
                    <a:pt x="233" y="0"/>
                  </a:lnTo>
                  <a:lnTo>
                    <a:pt x="234" y="0"/>
                  </a:lnTo>
                  <a:lnTo>
                    <a:pt x="234" y="2"/>
                  </a:lnTo>
                  <a:lnTo>
                    <a:pt x="235" y="2"/>
                  </a:lnTo>
                  <a:lnTo>
                    <a:pt x="235" y="4"/>
                  </a:lnTo>
                  <a:lnTo>
                    <a:pt x="235" y="4"/>
                  </a:lnTo>
                  <a:lnTo>
                    <a:pt x="236" y="5"/>
                  </a:lnTo>
                  <a:lnTo>
                    <a:pt x="238" y="5"/>
                  </a:lnTo>
                  <a:lnTo>
                    <a:pt x="241" y="5"/>
                  </a:lnTo>
                  <a:lnTo>
                    <a:pt x="242" y="4"/>
                  </a:lnTo>
                  <a:lnTo>
                    <a:pt x="244" y="4"/>
                  </a:lnTo>
                  <a:lnTo>
                    <a:pt x="245" y="3"/>
                  </a:lnTo>
                  <a:lnTo>
                    <a:pt x="245" y="2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250" y="2"/>
                  </a:lnTo>
                  <a:lnTo>
                    <a:pt x="256" y="4"/>
                  </a:lnTo>
                  <a:lnTo>
                    <a:pt x="262" y="6"/>
                  </a:lnTo>
                  <a:lnTo>
                    <a:pt x="262" y="7"/>
                  </a:lnTo>
                  <a:lnTo>
                    <a:pt x="261" y="7"/>
                  </a:lnTo>
                  <a:lnTo>
                    <a:pt x="260" y="7"/>
                  </a:lnTo>
                  <a:lnTo>
                    <a:pt x="256" y="7"/>
                  </a:lnTo>
                  <a:lnTo>
                    <a:pt x="255" y="8"/>
                  </a:lnTo>
                  <a:lnTo>
                    <a:pt x="255" y="8"/>
                  </a:lnTo>
                  <a:lnTo>
                    <a:pt x="255" y="9"/>
                  </a:lnTo>
                  <a:lnTo>
                    <a:pt x="257" y="11"/>
                  </a:lnTo>
                  <a:lnTo>
                    <a:pt x="260" y="12"/>
                  </a:lnTo>
                  <a:lnTo>
                    <a:pt x="263" y="13"/>
                  </a:lnTo>
                  <a:lnTo>
                    <a:pt x="266" y="15"/>
                  </a:lnTo>
                  <a:lnTo>
                    <a:pt x="266" y="16"/>
                  </a:lnTo>
                  <a:lnTo>
                    <a:pt x="264" y="16"/>
                  </a:lnTo>
                  <a:lnTo>
                    <a:pt x="263" y="17"/>
                  </a:lnTo>
                  <a:lnTo>
                    <a:pt x="260" y="17"/>
                  </a:lnTo>
                  <a:lnTo>
                    <a:pt x="259" y="18"/>
                  </a:lnTo>
                  <a:lnTo>
                    <a:pt x="259" y="20"/>
                  </a:lnTo>
                  <a:lnTo>
                    <a:pt x="260" y="20"/>
                  </a:lnTo>
                  <a:lnTo>
                    <a:pt x="262" y="22"/>
                  </a:lnTo>
                  <a:lnTo>
                    <a:pt x="263" y="22"/>
                  </a:lnTo>
                  <a:lnTo>
                    <a:pt x="264" y="22"/>
                  </a:lnTo>
                  <a:lnTo>
                    <a:pt x="265" y="23"/>
                  </a:lnTo>
                  <a:lnTo>
                    <a:pt x="267" y="23"/>
                  </a:lnTo>
                  <a:lnTo>
                    <a:pt x="269" y="24"/>
                  </a:lnTo>
                  <a:lnTo>
                    <a:pt x="271" y="28"/>
                  </a:lnTo>
                  <a:lnTo>
                    <a:pt x="274" y="34"/>
                  </a:lnTo>
                  <a:lnTo>
                    <a:pt x="276" y="38"/>
                  </a:lnTo>
                  <a:lnTo>
                    <a:pt x="281" y="44"/>
                  </a:lnTo>
                  <a:lnTo>
                    <a:pt x="287" y="49"/>
                  </a:lnTo>
                  <a:lnTo>
                    <a:pt x="289" y="51"/>
                  </a:lnTo>
                  <a:lnTo>
                    <a:pt x="292" y="53"/>
                  </a:lnTo>
                  <a:lnTo>
                    <a:pt x="293" y="54"/>
                  </a:lnTo>
                  <a:lnTo>
                    <a:pt x="293" y="56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2" y="59"/>
                  </a:lnTo>
                  <a:lnTo>
                    <a:pt x="295" y="65"/>
                  </a:lnTo>
                  <a:lnTo>
                    <a:pt x="301" y="71"/>
                  </a:lnTo>
                  <a:lnTo>
                    <a:pt x="301" y="68"/>
                  </a:lnTo>
                  <a:lnTo>
                    <a:pt x="301" y="68"/>
                  </a:lnTo>
                  <a:lnTo>
                    <a:pt x="321" y="66"/>
                  </a:lnTo>
                  <a:lnTo>
                    <a:pt x="334" y="63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46" y="63"/>
                  </a:lnTo>
                  <a:lnTo>
                    <a:pt x="345" y="65"/>
                  </a:lnTo>
                  <a:lnTo>
                    <a:pt x="348" y="64"/>
                  </a:lnTo>
                  <a:lnTo>
                    <a:pt x="353" y="62"/>
                  </a:lnTo>
                  <a:lnTo>
                    <a:pt x="356" y="61"/>
                  </a:lnTo>
                  <a:lnTo>
                    <a:pt x="358" y="60"/>
                  </a:lnTo>
                  <a:lnTo>
                    <a:pt x="360" y="62"/>
                  </a:lnTo>
                  <a:lnTo>
                    <a:pt x="360" y="64"/>
                  </a:lnTo>
                  <a:lnTo>
                    <a:pt x="357" y="73"/>
                  </a:lnTo>
                  <a:lnTo>
                    <a:pt x="356" y="76"/>
                  </a:lnTo>
                  <a:lnTo>
                    <a:pt x="356" y="77"/>
                  </a:lnTo>
                  <a:lnTo>
                    <a:pt x="358" y="79"/>
                  </a:lnTo>
                  <a:lnTo>
                    <a:pt x="358" y="79"/>
                  </a:lnTo>
                  <a:lnTo>
                    <a:pt x="359" y="79"/>
                  </a:lnTo>
                  <a:lnTo>
                    <a:pt x="362" y="78"/>
                  </a:lnTo>
                  <a:lnTo>
                    <a:pt x="364" y="75"/>
                  </a:lnTo>
                  <a:lnTo>
                    <a:pt x="366" y="73"/>
                  </a:lnTo>
                  <a:lnTo>
                    <a:pt x="369" y="71"/>
                  </a:lnTo>
                  <a:lnTo>
                    <a:pt x="372" y="70"/>
                  </a:lnTo>
                  <a:lnTo>
                    <a:pt x="373" y="71"/>
                  </a:lnTo>
                  <a:lnTo>
                    <a:pt x="372" y="73"/>
                  </a:lnTo>
                  <a:lnTo>
                    <a:pt x="370" y="74"/>
                  </a:lnTo>
                  <a:lnTo>
                    <a:pt x="366" y="78"/>
                  </a:lnTo>
                  <a:lnTo>
                    <a:pt x="365" y="80"/>
                  </a:lnTo>
                  <a:lnTo>
                    <a:pt x="365" y="81"/>
                  </a:lnTo>
                  <a:lnTo>
                    <a:pt x="366" y="81"/>
                  </a:lnTo>
                  <a:lnTo>
                    <a:pt x="367" y="82"/>
                  </a:lnTo>
                  <a:lnTo>
                    <a:pt x="368" y="82"/>
                  </a:lnTo>
                  <a:lnTo>
                    <a:pt x="369" y="81"/>
                  </a:lnTo>
                  <a:lnTo>
                    <a:pt x="370" y="81"/>
                  </a:lnTo>
                  <a:lnTo>
                    <a:pt x="373" y="80"/>
                  </a:lnTo>
                  <a:lnTo>
                    <a:pt x="375" y="78"/>
                  </a:lnTo>
                  <a:lnTo>
                    <a:pt x="376" y="78"/>
                  </a:lnTo>
                  <a:lnTo>
                    <a:pt x="377" y="77"/>
                  </a:lnTo>
                  <a:lnTo>
                    <a:pt x="378" y="76"/>
                  </a:lnTo>
                  <a:lnTo>
                    <a:pt x="380" y="76"/>
                  </a:lnTo>
                  <a:lnTo>
                    <a:pt x="382" y="77"/>
                  </a:lnTo>
                  <a:lnTo>
                    <a:pt x="384" y="78"/>
                  </a:lnTo>
                  <a:lnTo>
                    <a:pt x="385" y="79"/>
                  </a:lnTo>
                  <a:lnTo>
                    <a:pt x="389" y="82"/>
                  </a:lnTo>
                  <a:lnTo>
                    <a:pt x="390" y="84"/>
                  </a:lnTo>
                  <a:lnTo>
                    <a:pt x="391" y="85"/>
                  </a:lnTo>
                  <a:lnTo>
                    <a:pt x="390" y="86"/>
                  </a:lnTo>
                  <a:lnTo>
                    <a:pt x="389" y="86"/>
                  </a:lnTo>
                  <a:lnTo>
                    <a:pt x="388" y="87"/>
                  </a:lnTo>
                  <a:lnTo>
                    <a:pt x="388" y="88"/>
                  </a:lnTo>
                  <a:lnTo>
                    <a:pt x="389" y="89"/>
                  </a:lnTo>
                  <a:lnTo>
                    <a:pt x="392" y="90"/>
                  </a:lnTo>
                  <a:lnTo>
                    <a:pt x="397" y="93"/>
                  </a:lnTo>
                  <a:lnTo>
                    <a:pt x="404" y="96"/>
                  </a:lnTo>
                  <a:lnTo>
                    <a:pt x="407" y="96"/>
                  </a:lnTo>
                  <a:lnTo>
                    <a:pt x="410" y="96"/>
                  </a:lnTo>
                  <a:lnTo>
                    <a:pt x="413" y="96"/>
                  </a:lnTo>
                  <a:lnTo>
                    <a:pt x="416" y="96"/>
                  </a:lnTo>
                  <a:lnTo>
                    <a:pt x="418" y="98"/>
                  </a:lnTo>
                  <a:lnTo>
                    <a:pt x="418" y="101"/>
                  </a:lnTo>
                  <a:lnTo>
                    <a:pt x="416" y="104"/>
                  </a:lnTo>
                  <a:lnTo>
                    <a:pt x="412" y="107"/>
                  </a:lnTo>
                  <a:lnTo>
                    <a:pt x="410" y="109"/>
                  </a:lnTo>
                  <a:lnTo>
                    <a:pt x="410" y="112"/>
                  </a:lnTo>
                  <a:lnTo>
                    <a:pt x="411" y="115"/>
                  </a:lnTo>
                  <a:lnTo>
                    <a:pt x="413" y="116"/>
                  </a:lnTo>
                  <a:lnTo>
                    <a:pt x="417" y="116"/>
                  </a:lnTo>
                  <a:lnTo>
                    <a:pt x="420" y="116"/>
                  </a:lnTo>
                  <a:lnTo>
                    <a:pt x="423" y="117"/>
                  </a:lnTo>
                  <a:lnTo>
                    <a:pt x="437" y="121"/>
                  </a:lnTo>
                  <a:lnTo>
                    <a:pt x="451" y="125"/>
                  </a:lnTo>
                  <a:lnTo>
                    <a:pt x="451" y="125"/>
                  </a:lnTo>
                  <a:lnTo>
                    <a:pt x="452" y="124"/>
                  </a:lnTo>
                  <a:lnTo>
                    <a:pt x="453" y="122"/>
                  </a:lnTo>
                  <a:lnTo>
                    <a:pt x="453" y="121"/>
                  </a:lnTo>
                  <a:lnTo>
                    <a:pt x="453" y="121"/>
                  </a:lnTo>
                  <a:lnTo>
                    <a:pt x="453" y="121"/>
                  </a:lnTo>
                  <a:lnTo>
                    <a:pt x="455" y="126"/>
                  </a:lnTo>
                  <a:lnTo>
                    <a:pt x="456" y="136"/>
                  </a:lnTo>
                  <a:lnTo>
                    <a:pt x="458" y="141"/>
                  </a:lnTo>
                  <a:lnTo>
                    <a:pt x="459" y="142"/>
                  </a:lnTo>
                  <a:lnTo>
                    <a:pt x="459" y="140"/>
                  </a:lnTo>
                  <a:lnTo>
                    <a:pt x="458" y="138"/>
                  </a:lnTo>
                  <a:lnTo>
                    <a:pt x="458" y="135"/>
                  </a:lnTo>
                  <a:lnTo>
                    <a:pt x="458" y="132"/>
                  </a:lnTo>
                  <a:lnTo>
                    <a:pt x="458" y="130"/>
                  </a:lnTo>
                  <a:lnTo>
                    <a:pt x="462" y="124"/>
                  </a:lnTo>
                  <a:lnTo>
                    <a:pt x="467" y="120"/>
                  </a:lnTo>
                  <a:lnTo>
                    <a:pt x="472" y="116"/>
                  </a:lnTo>
                  <a:lnTo>
                    <a:pt x="473" y="115"/>
                  </a:lnTo>
                  <a:lnTo>
                    <a:pt x="474" y="113"/>
                  </a:lnTo>
                  <a:lnTo>
                    <a:pt x="476" y="113"/>
                  </a:lnTo>
                  <a:lnTo>
                    <a:pt x="477" y="112"/>
                  </a:lnTo>
                  <a:lnTo>
                    <a:pt x="478" y="111"/>
                  </a:lnTo>
                  <a:lnTo>
                    <a:pt x="479" y="110"/>
                  </a:lnTo>
                  <a:lnTo>
                    <a:pt x="479" y="109"/>
                  </a:lnTo>
                  <a:lnTo>
                    <a:pt x="479" y="108"/>
                  </a:lnTo>
                  <a:lnTo>
                    <a:pt x="478" y="108"/>
                  </a:lnTo>
                  <a:lnTo>
                    <a:pt x="478" y="109"/>
                  </a:lnTo>
                  <a:lnTo>
                    <a:pt x="477" y="109"/>
                  </a:lnTo>
                  <a:lnTo>
                    <a:pt x="474" y="112"/>
                  </a:lnTo>
                  <a:lnTo>
                    <a:pt x="472" y="113"/>
                  </a:lnTo>
                  <a:lnTo>
                    <a:pt x="467" y="115"/>
                  </a:lnTo>
                  <a:lnTo>
                    <a:pt x="462" y="115"/>
                  </a:lnTo>
                  <a:lnTo>
                    <a:pt x="458" y="113"/>
                  </a:lnTo>
                  <a:lnTo>
                    <a:pt x="457" y="113"/>
                  </a:lnTo>
                  <a:lnTo>
                    <a:pt x="457" y="112"/>
                  </a:lnTo>
                  <a:lnTo>
                    <a:pt x="458" y="111"/>
                  </a:lnTo>
                  <a:lnTo>
                    <a:pt x="458" y="110"/>
                  </a:lnTo>
                  <a:lnTo>
                    <a:pt x="459" y="109"/>
                  </a:lnTo>
                  <a:lnTo>
                    <a:pt x="460" y="108"/>
                  </a:lnTo>
                  <a:lnTo>
                    <a:pt x="464" y="106"/>
                  </a:lnTo>
                  <a:lnTo>
                    <a:pt x="468" y="104"/>
                  </a:lnTo>
                  <a:lnTo>
                    <a:pt x="473" y="104"/>
                  </a:lnTo>
                  <a:lnTo>
                    <a:pt x="476" y="105"/>
                  </a:lnTo>
                  <a:lnTo>
                    <a:pt x="479" y="107"/>
                  </a:lnTo>
                  <a:lnTo>
                    <a:pt x="480" y="109"/>
                  </a:lnTo>
                  <a:lnTo>
                    <a:pt x="481" y="112"/>
                  </a:lnTo>
                  <a:lnTo>
                    <a:pt x="483" y="116"/>
                  </a:lnTo>
                  <a:lnTo>
                    <a:pt x="485" y="118"/>
                  </a:lnTo>
                  <a:lnTo>
                    <a:pt x="490" y="121"/>
                  </a:lnTo>
                  <a:lnTo>
                    <a:pt x="500" y="124"/>
                  </a:lnTo>
                  <a:lnTo>
                    <a:pt x="506" y="125"/>
                  </a:lnTo>
                  <a:lnTo>
                    <a:pt x="511" y="123"/>
                  </a:lnTo>
                  <a:lnTo>
                    <a:pt x="517" y="120"/>
                  </a:lnTo>
                  <a:lnTo>
                    <a:pt x="522" y="117"/>
                  </a:lnTo>
                  <a:lnTo>
                    <a:pt x="528" y="115"/>
                  </a:lnTo>
                  <a:lnTo>
                    <a:pt x="534" y="113"/>
                  </a:lnTo>
                  <a:lnTo>
                    <a:pt x="537" y="115"/>
                  </a:lnTo>
                  <a:lnTo>
                    <a:pt x="540" y="118"/>
                  </a:lnTo>
                  <a:lnTo>
                    <a:pt x="543" y="121"/>
                  </a:lnTo>
                  <a:lnTo>
                    <a:pt x="545" y="125"/>
                  </a:lnTo>
                  <a:lnTo>
                    <a:pt x="545" y="128"/>
                  </a:lnTo>
                  <a:lnTo>
                    <a:pt x="544" y="131"/>
                  </a:lnTo>
                  <a:lnTo>
                    <a:pt x="544" y="132"/>
                  </a:lnTo>
                  <a:lnTo>
                    <a:pt x="544" y="132"/>
                  </a:lnTo>
                  <a:lnTo>
                    <a:pt x="547" y="133"/>
                  </a:lnTo>
                  <a:lnTo>
                    <a:pt x="549" y="132"/>
                  </a:lnTo>
                  <a:lnTo>
                    <a:pt x="550" y="130"/>
                  </a:lnTo>
                  <a:lnTo>
                    <a:pt x="550" y="122"/>
                  </a:lnTo>
                  <a:lnTo>
                    <a:pt x="551" y="121"/>
                  </a:lnTo>
                  <a:lnTo>
                    <a:pt x="554" y="118"/>
                  </a:lnTo>
                  <a:lnTo>
                    <a:pt x="563" y="115"/>
                  </a:lnTo>
                  <a:lnTo>
                    <a:pt x="566" y="112"/>
                  </a:lnTo>
                  <a:lnTo>
                    <a:pt x="567" y="110"/>
                  </a:lnTo>
                  <a:lnTo>
                    <a:pt x="567" y="108"/>
                  </a:lnTo>
                  <a:lnTo>
                    <a:pt x="565" y="107"/>
                  </a:lnTo>
                  <a:lnTo>
                    <a:pt x="563" y="106"/>
                  </a:lnTo>
                  <a:lnTo>
                    <a:pt x="561" y="106"/>
                  </a:lnTo>
                  <a:lnTo>
                    <a:pt x="559" y="104"/>
                  </a:lnTo>
                  <a:lnTo>
                    <a:pt x="559" y="103"/>
                  </a:lnTo>
                  <a:lnTo>
                    <a:pt x="560" y="102"/>
                  </a:lnTo>
                  <a:lnTo>
                    <a:pt x="561" y="102"/>
                  </a:lnTo>
                  <a:lnTo>
                    <a:pt x="563" y="102"/>
                  </a:lnTo>
                  <a:lnTo>
                    <a:pt x="564" y="101"/>
                  </a:lnTo>
                  <a:lnTo>
                    <a:pt x="565" y="101"/>
                  </a:lnTo>
                  <a:lnTo>
                    <a:pt x="565" y="101"/>
                  </a:lnTo>
                  <a:lnTo>
                    <a:pt x="560" y="98"/>
                  </a:lnTo>
                  <a:lnTo>
                    <a:pt x="555" y="96"/>
                  </a:lnTo>
                  <a:lnTo>
                    <a:pt x="549" y="94"/>
                  </a:lnTo>
                  <a:lnTo>
                    <a:pt x="545" y="91"/>
                  </a:lnTo>
                  <a:lnTo>
                    <a:pt x="544" y="91"/>
                  </a:lnTo>
                  <a:lnTo>
                    <a:pt x="545" y="90"/>
                  </a:lnTo>
                  <a:lnTo>
                    <a:pt x="546" y="89"/>
                  </a:lnTo>
                  <a:lnTo>
                    <a:pt x="548" y="89"/>
                  </a:lnTo>
                  <a:lnTo>
                    <a:pt x="549" y="87"/>
                  </a:lnTo>
                  <a:lnTo>
                    <a:pt x="550" y="86"/>
                  </a:lnTo>
                  <a:lnTo>
                    <a:pt x="550" y="85"/>
                  </a:lnTo>
                  <a:lnTo>
                    <a:pt x="549" y="85"/>
                  </a:lnTo>
                  <a:lnTo>
                    <a:pt x="548" y="84"/>
                  </a:lnTo>
                  <a:lnTo>
                    <a:pt x="545" y="83"/>
                  </a:lnTo>
                  <a:lnTo>
                    <a:pt x="545" y="82"/>
                  </a:lnTo>
                  <a:lnTo>
                    <a:pt x="545" y="78"/>
                  </a:lnTo>
                  <a:lnTo>
                    <a:pt x="548" y="74"/>
                  </a:lnTo>
                  <a:lnTo>
                    <a:pt x="551" y="70"/>
                  </a:lnTo>
                  <a:lnTo>
                    <a:pt x="555" y="68"/>
                  </a:lnTo>
                  <a:lnTo>
                    <a:pt x="554" y="67"/>
                  </a:lnTo>
                  <a:lnTo>
                    <a:pt x="554" y="67"/>
                  </a:lnTo>
                  <a:lnTo>
                    <a:pt x="552" y="62"/>
                  </a:lnTo>
                  <a:lnTo>
                    <a:pt x="552" y="56"/>
                  </a:lnTo>
                  <a:lnTo>
                    <a:pt x="553" y="51"/>
                  </a:lnTo>
                  <a:lnTo>
                    <a:pt x="554" y="46"/>
                  </a:lnTo>
                  <a:lnTo>
                    <a:pt x="555" y="41"/>
                  </a:lnTo>
                  <a:lnTo>
                    <a:pt x="559" y="44"/>
                  </a:lnTo>
                  <a:lnTo>
                    <a:pt x="567" y="50"/>
                  </a:lnTo>
                  <a:lnTo>
                    <a:pt x="570" y="53"/>
                  </a:lnTo>
                  <a:lnTo>
                    <a:pt x="572" y="57"/>
                  </a:lnTo>
                  <a:lnTo>
                    <a:pt x="572" y="59"/>
                  </a:lnTo>
                  <a:lnTo>
                    <a:pt x="568" y="62"/>
                  </a:lnTo>
                  <a:lnTo>
                    <a:pt x="565" y="64"/>
                  </a:lnTo>
                  <a:lnTo>
                    <a:pt x="561" y="67"/>
                  </a:lnTo>
                  <a:lnTo>
                    <a:pt x="563" y="69"/>
                  </a:lnTo>
                  <a:lnTo>
                    <a:pt x="565" y="75"/>
                  </a:lnTo>
                  <a:lnTo>
                    <a:pt x="566" y="80"/>
                  </a:lnTo>
                  <a:lnTo>
                    <a:pt x="567" y="87"/>
                  </a:lnTo>
                  <a:lnTo>
                    <a:pt x="568" y="92"/>
                  </a:lnTo>
                  <a:lnTo>
                    <a:pt x="568" y="96"/>
                  </a:lnTo>
                  <a:lnTo>
                    <a:pt x="568" y="98"/>
                  </a:lnTo>
                  <a:lnTo>
                    <a:pt x="569" y="99"/>
                  </a:lnTo>
                  <a:lnTo>
                    <a:pt x="570" y="99"/>
                  </a:lnTo>
                  <a:lnTo>
                    <a:pt x="573" y="99"/>
                  </a:lnTo>
                  <a:lnTo>
                    <a:pt x="574" y="100"/>
                  </a:lnTo>
                  <a:lnTo>
                    <a:pt x="575" y="100"/>
                  </a:lnTo>
                  <a:lnTo>
                    <a:pt x="576" y="101"/>
                  </a:lnTo>
                  <a:lnTo>
                    <a:pt x="582" y="104"/>
                  </a:lnTo>
                  <a:lnTo>
                    <a:pt x="587" y="109"/>
                  </a:lnTo>
                  <a:lnTo>
                    <a:pt x="587" y="111"/>
                  </a:lnTo>
                  <a:lnTo>
                    <a:pt x="587" y="116"/>
                  </a:lnTo>
                  <a:lnTo>
                    <a:pt x="588" y="118"/>
                  </a:lnTo>
                  <a:lnTo>
                    <a:pt x="589" y="118"/>
                  </a:lnTo>
                  <a:lnTo>
                    <a:pt x="590" y="116"/>
                  </a:lnTo>
                  <a:lnTo>
                    <a:pt x="591" y="113"/>
                  </a:lnTo>
                  <a:lnTo>
                    <a:pt x="592" y="110"/>
                  </a:lnTo>
                  <a:lnTo>
                    <a:pt x="593" y="107"/>
                  </a:lnTo>
                  <a:lnTo>
                    <a:pt x="594" y="104"/>
                  </a:lnTo>
                  <a:lnTo>
                    <a:pt x="596" y="103"/>
                  </a:lnTo>
                  <a:lnTo>
                    <a:pt x="599" y="104"/>
                  </a:lnTo>
                  <a:lnTo>
                    <a:pt x="602" y="107"/>
                  </a:lnTo>
                  <a:lnTo>
                    <a:pt x="604" y="111"/>
                  </a:lnTo>
                  <a:lnTo>
                    <a:pt x="606" y="115"/>
                  </a:lnTo>
                  <a:lnTo>
                    <a:pt x="606" y="116"/>
                  </a:lnTo>
                  <a:lnTo>
                    <a:pt x="603" y="116"/>
                  </a:lnTo>
                  <a:lnTo>
                    <a:pt x="602" y="116"/>
                  </a:lnTo>
                  <a:lnTo>
                    <a:pt x="602" y="116"/>
                  </a:lnTo>
                  <a:lnTo>
                    <a:pt x="602" y="117"/>
                  </a:lnTo>
                  <a:lnTo>
                    <a:pt x="607" y="124"/>
                  </a:lnTo>
                  <a:lnTo>
                    <a:pt x="614" y="131"/>
                  </a:lnTo>
                  <a:lnTo>
                    <a:pt x="615" y="131"/>
                  </a:lnTo>
                  <a:lnTo>
                    <a:pt x="615" y="130"/>
                  </a:lnTo>
                  <a:lnTo>
                    <a:pt x="616" y="129"/>
                  </a:lnTo>
                  <a:lnTo>
                    <a:pt x="616" y="129"/>
                  </a:lnTo>
                  <a:lnTo>
                    <a:pt x="617" y="129"/>
                  </a:lnTo>
                  <a:lnTo>
                    <a:pt x="617" y="129"/>
                  </a:lnTo>
                  <a:lnTo>
                    <a:pt x="618" y="130"/>
                  </a:lnTo>
                  <a:lnTo>
                    <a:pt x="618" y="129"/>
                  </a:lnTo>
                  <a:lnTo>
                    <a:pt x="617" y="128"/>
                  </a:lnTo>
                  <a:lnTo>
                    <a:pt x="617" y="126"/>
                  </a:lnTo>
                  <a:lnTo>
                    <a:pt x="617" y="125"/>
                  </a:lnTo>
                  <a:lnTo>
                    <a:pt x="617" y="124"/>
                  </a:lnTo>
                  <a:lnTo>
                    <a:pt x="619" y="118"/>
                  </a:lnTo>
                  <a:lnTo>
                    <a:pt x="621" y="111"/>
                  </a:lnTo>
                  <a:lnTo>
                    <a:pt x="623" y="105"/>
                  </a:lnTo>
                  <a:lnTo>
                    <a:pt x="626" y="99"/>
                  </a:lnTo>
                  <a:lnTo>
                    <a:pt x="630" y="95"/>
                  </a:lnTo>
                  <a:lnTo>
                    <a:pt x="634" y="94"/>
                  </a:lnTo>
                  <a:lnTo>
                    <a:pt x="637" y="94"/>
                  </a:lnTo>
                  <a:lnTo>
                    <a:pt x="641" y="96"/>
                  </a:lnTo>
                  <a:lnTo>
                    <a:pt x="645" y="98"/>
                  </a:lnTo>
                  <a:lnTo>
                    <a:pt x="648" y="101"/>
                  </a:lnTo>
                  <a:lnTo>
                    <a:pt x="649" y="101"/>
                  </a:lnTo>
                  <a:lnTo>
                    <a:pt x="648" y="102"/>
                  </a:lnTo>
                  <a:lnTo>
                    <a:pt x="646" y="103"/>
                  </a:lnTo>
                  <a:lnTo>
                    <a:pt x="645" y="105"/>
                  </a:lnTo>
                  <a:lnTo>
                    <a:pt x="645" y="106"/>
                  </a:lnTo>
                  <a:lnTo>
                    <a:pt x="645" y="106"/>
                  </a:lnTo>
                  <a:lnTo>
                    <a:pt x="646" y="107"/>
                  </a:lnTo>
                  <a:lnTo>
                    <a:pt x="647" y="107"/>
                  </a:lnTo>
                  <a:lnTo>
                    <a:pt x="648" y="107"/>
                  </a:lnTo>
                  <a:lnTo>
                    <a:pt x="649" y="107"/>
                  </a:lnTo>
                  <a:lnTo>
                    <a:pt x="650" y="108"/>
                  </a:lnTo>
                  <a:lnTo>
                    <a:pt x="651" y="108"/>
                  </a:lnTo>
                  <a:lnTo>
                    <a:pt x="653" y="112"/>
                  </a:lnTo>
                  <a:lnTo>
                    <a:pt x="655" y="117"/>
                  </a:lnTo>
                  <a:lnTo>
                    <a:pt x="656" y="122"/>
                  </a:lnTo>
                  <a:lnTo>
                    <a:pt x="656" y="128"/>
                  </a:lnTo>
                  <a:lnTo>
                    <a:pt x="656" y="133"/>
                  </a:lnTo>
                  <a:lnTo>
                    <a:pt x="654" y="137"/>
                  </a:lnTo>
                  <a:lnTo>
                    <a:pt x="650" y="140"/>
                  </a:lnTo>
                  <a:lnTo>
                    <a:pt x="645" y="143"/>
                  </a:lnTo>
                  <a:lnTo>
                    <a:pt x="644" y="143"/>
                  </a:lnTo>
                  <a:lnTo>
                    <a:pt x="643" y="142"/>
                  </a:lnTo>
                  <a:lnTo>
                    <a:pt x="641" y="139"/>
                  </a:lnTo>
                  <a:lnTo>
                    <a:pt x="641" y="138"/>
                  </a:lnTo>
                  <a:lnTo>
                    <a:pt x="640" y="136"/>
                  </a:lnTo>
                  <a:lnTo>
                    <a:pt x="639" y="135"/>
                  </a:lnTo>
                  <a:lnTo>
                    <a:pt x="634" y="134"/>
                  </a:lnTo>
                  <a:lnTo>
                    <a:pt x="631" y="133"/>
                  </a:lnTo>
                  <a:lnTo>
                    <a:pt x="629" y="134"/>
                  </a:lnTo>
                  <a:lnTo>
                    <a:pt x="629" y="135"/>
                  </a:lnTo>
                  <a:lnTo>
                    <a:pt x="631" y="138"/>
                  </a:lnTo>
                  <a:lnTo>
                    <a:pt x="635" y="140"/>
                  </a:lnTo>
                  <a:lnTo>
                    <a:pt x="639" y="143"/>
                  </a:lnTo>
                  <a:lnTo>
                    <a:pt x="643" y="145"/>
                  </a:lnTo>
                  <a:lnTo>
                    <a:pt x="642" y="145"/>
                  </a:lnTo>
                  <a:lnTo>
                    <a:pt x="641" y="145"/>
                  </a:lnTo>
                  <a:lnTo>
                    <a:pt x="640" y="144"/>
                  </a:lnTo>
                  <a:lnTo>
                    <a:pt x="639" y="143"/>
                  </a:lnTo>
                  <a:lnTo>
                    <a:pt x="638" y="143"/>
                  </a:lnTo>
                  <a:lnTo>
                    <a:pt x="637" y="143"/>
                  </a:lnTo>
                  <a:lnTo>
                    <a:pt x="635" y="143"/>
                  </a:lnTo>
                  <a:lnTo>
                    <a:pt x="636" y="143"/>
                  </a:lnTo>
                  <a:lnTo>
                    <a:pt x="636" y="144"/>
                  </a:lnTo>
                  <a:lnTo>
                    <a:pt x="637" y="144"/>
                  </a:lnTo>
                  <a:lnTo>
                    <a:pt x="638" y="145"/>
                  </a:lnTo>
                  <a:lnTo>
                    <a:pt x="638" y="146"/>
                  </a:lnTo>
                  <a:lnTo>
                    <a:pt x="636" y="147"/>
                  </a:lnTo>
                  <a:lnTo>
                    <a:pt x="634" y="146"/>
                  </a:lnTo>
                  <a:lnTo>
                    <a:pt x="632" y="146"/>
                  </a:lnTo>
                  <a:lnTo>
                    <a:pt x="631" y="145"/>
                  </a:lnTo>
                  <a:lnTo>
                    <a:pt x="630" y="144"/>
                  </a:lnTo>
                  <a:lnTo>
                    <a:pt x="629" y="142"/>
                  </a:lnTo>
                  <a:lnTo>
                    <a:pt x="629" y="142"/>
                  </a:lnTo>
                  <a:lnTo>
                    <a:pt x="629" y="140"/>
                  </a:lnTo>
                  <a:lnTo>
                    <a:pt x="628" y="140"/>
                  </a:lnTo>
                  <a:lnTo>
                    <a:pt x="627" y="140"/>
                  </a:lnTo>
                  <a:lnTo>
                    <a:pt x="624" y="145"/>
                  </a:lnTo>
                  <a:lnTo>
                    <a:pt x="621" y="150"/>
                  </a:lnTo>
                  <a:lnTo>
                    <a:pt x="619" y="156"/>
                  </a:lnTo>
                  <a:lnTo>
                    <a:pt x="616" y="160"/>
                  </a:lnTo>
                  <a:lnTo>
                    <a:pt x="615" y="161"/>
                  </a:lnTo>
                  <a:lnTo>
                    <a:pt x="614" y="161"/>
                  </a:lnTo>
                  <a:lnTo>
                    <a:pt x="616" y="161"/>
                  </a:lnTo>
                  <a:lnTo>
                    <a:pt x="617" y="162"/>
                  </a:lnTo>
                  <a:lnTo>
                    <a:pt x="618" y="162"/>
                  </a:lnTo>
                  <a:lnTo>
                    <a:pt x="619" y="163"/>
                  </a:lnTo>
                  <a:lnTo>
                    <a:pt x="620" y="164"/>
                  </a:lnTo>
                  <a:lnTo>
                    <a:pt x="620" y="167"/>
                  </a:lnTo>
                  <a:lnTo>
                    <a:pt x="619" y="170"/>
                  </a:lnTo>
                  <a:lnTo>
                    <a:pt x="617" y="174"/>
                  </a:lnTo>
                  <a:lnTo>
                    <a:pt x="613" y="178"/>
                  </a:lnTo>
                  <a:lnTo>
                    <a:pt x="610" y="180"/>
                  </a:lnTo>
                  <a:lnTo>
                    <a:pt x="607" y="181"/>
                  </a:lnTo>
                  <a:lnTo>
                    <a:pt x="606" y="181"/>
                  </a:lnTo>
                  <a:lnTo>
                    <a:pt x="605" y="180"/>
                  </a:lnTo>
                  <a:lnTo>
                    <a:pt x="604" y="179"/>
                  </a:lnTo>
                  <a:lnTo>
                    <a:pt x="603" y="179"/>
                  </a:lnTo>
                  <a:lnTo>
                    <a:pt x="602" y="179"/>
                  </a:lnTo>
                  <a:lnTo>
                    <a:pt x="602" y="179"/>
                  </a:lnTo>
                  <a:lnTo>
                    <a:pt x="603" y="180"/>
                  </a:lnTo>
                  <a:lnTo>
                    <a:pt x="604" y="181"/>
                  </a:lnTo>
                  <a:lnTo>
                    <a:pt x="605" y="181"/>
                  </a:lnTo>
                  <a:lnTo>
                    <a:pt x="605" y="182"/>
                  </a:lnTo>
                  <a:lnTo>
                    <a:pt x="603" y="181"/>
                  </a:lnTo>
                  <a:lnTo>
                    <a:pt x="600" y="180"/>
                  </a:lnTo>
                  <a:lnTo>
                    <a:pt x="598" y="179"/>
                  </a:lnTo>
                  <a:lnTo>
                    <a:pt x="596" y="179"/>
                  </a:lnTo>
                  <a:lnTo>
                    <a:pt x="595" y="180"/>
                  </a:lnTo>
                  <a:lnTo>
                    <a:pt x="595" y="181"/>
                  </a:lnTo>
                  <a:lnTo>
                    <a:pt x="595" y="182"/>
                  </a:lnTo>
                  <a:lnTo>
                    <a:pt x="595" y="183"/>
                  </a:lnTo>
                  <a:lnTo>
                    <a:pt x="595" y="184"/>
                  </a:lnTo>
                  <a:lnTo>
                    <a:pt x="596" y="185"/>
                  </a:lnTo>
                  <a:lnTo>
                    <a:pt x="596" y="186"/>
                  </a:lnTo>
                  <a:lnTo>
                    <a:pt x="595" y="188"/>
                  </a:lnTo>
                  <a:lnTo>
                    <a:pt x="594" y="188"/>
                  </a:lnTo>
                  <a:lnTo>
                    <a:pt x="593" y="189"/>
                  </a:lnTo>
                  <a:lnTo>
                    <a:pt x="580" y="189"/>
                  </a:lnTo>
                  <a:lnTo>
                    <a:pt x="577" y="188"/>
                  </a:lnTo>
                  <a:lnTo>
                    <a:pt x="577" y="188"/>
                  </a:lnTo>
                  <a:lnTo>
                    <a:pt x="576" y="189"/>
                  </a:lnTo>
                  <a:lnTo>
                    <a:pt x="575" y="189"/>
                  </a:lnTo>
                  <a:lnTo>
                    <a:pt x="575" y="189"/>
                  </a:lnTo>
                  <a:lnTo>
                    <a:pt x="575" y="190"/>
                  </a:lnTo>
                  <a:lnTo>
                    <a:pt x="579" y="192"/>
                  </a:lnTo>
                  <a:lnTo>
                    <a:pt x="583" y="193"/>
                  </a:lnTo>
                  <a:lnTo>
                    <a:pt x="588" y="194"/>
                  </a:lnTo>
                  <a:lnTo>
                    <a:pt x="592" y="197"/>
                  </a:lnTo>
                  <a:lnTo>
                    <a:pt x="592" y="198"/>
                  </a:lnTo>
                  <a:lnTo>
                    <a:pt x="591" y="199"/>
                  </a:lnTo>
                  <a:lnTo>
                    <a:pt x="589" y="200"/>
                  </a:lnTo>
                  <a:lnTo>
                    <a:pt x="588" y="200"/>
                  </a:lnTo>
                  <a:lnTo>
                    <a:pt x="587" y="201"/>
                  </a:lnTo>
                  <a:lnTo>
                    <a:pt x="586" y="201"/>
                  </a:lnTo>
                  <a:lnTo>
                    <a:pt x="581" y="203"/>
                  </a:lnTo>
                  <a:lnTo>
                    <a:pt x="577" y="204"/>
                  </a:lnTo>
                  <a:lnTo>
                    <a:pt x="572" y="206"/>
                  </a:lnTo>
                  <a:lnTo>
                    <a:pt x="568" y="208"/>
                  </a:lnTo>
                  <a:lnTo>
                    <a:pt x="568" y="209"/>
                  </a:lnTo>
                  <a:lnTo>
                    <a:pt x="569" y="209"/>
                  </a:lnTo>
                  <a:lnTo>
                    <a:pt x="570" y="209"/>
                  </a:lnTo>
                  <a:lnTo>
                    <a:pt x="572" y="210"/>
                  </a:lnTo>
                  <a:lnTo>
                    <a:pt x="572" y="210"/>
                  </a:lnTo>
                  <a:lnTo>
                    <a:pt x="573" y="211"/>
                  </a:lnTo>
                  <a:lnTo>
                    <a:pt x="573" y="211"/>
                  </a:lnTo>
                  <a:lnTo>
                    <a:pt x="572" y="212"/>
                  </a:lnTo>
                  <a:lnTo>
                    <a:pt x="571" y="213"/>
                  </a:lnTo>
                  <a:lnTo>
                    <a:pt x="569" y="213"/>
                  </a:lnTo>
                  <a:lnTo>
                    <a:pt x="568" y="213"/>
                  </a:lnTo>
                  <a:lnTo>
                    <a:pt x="567" y="214"/>
                  </a:lnTo>
                  <a:lnTo>
                    <a:pt x="566" y="214"/>
                  </a:lnTo>
                  <a:lnTo>
                    <a:pt x="565" y="215"/>
                  </a:lnTo>
                  <a:lnTo>
                    <a:pt x="565" y="216"/>
                  </a:lnTo>
                  <a:lnTo>
                    <a:pt x="565" y="216"/>
                  </a:lnTo>
                  <a:lnTo>
                    <a:pt x="566" y="217"/>
                  </a:lnTo>
                  <a:lnTo>
                    <a:pt x="567" y="217"/>
                  </a:lnTo>
                  <a:lnTo>
                    <a:pt x="568" y="217"/>
                  </a:lnTo>
                  <a:lnTo>
                    <a:pt x="568" y="218"/>
                  </a:lnTo>
                  <a:lnTo>
                    <a:pt x="568" y="218"/>
                  </a:lnTo>
                  <a:lnTo>
                    <a:pt x="567" y="220"/>
                  </a:lnTo>
                  <a:lnTo>
                    <a:pt x="565" y="222"/>
                  </a:lnTo>
                  <a:lnTo>
                    <a:pt x="562" y="224"/>
                  </a:lnTo>
                  <a:lnTo>
                    <a:pt x="560" y="227"/>
                  </a:lnTo>
                  <a:lnTo>
                    <a:pt x="556" y="232"/>
                  </a:lnTo>
                  <a:lnTo>
                    <a:pt x="553" y="239"/>
                  </a:lnTo>
                  <a:lnTo>
                    <a:pt x="553" y="240"/>
                  </a:lnTo>
                  <a:lnTo>
                    <a:pt x="554" y="241"/>
                  </a:lnTo>
                  <a:lnTo>
                    <a:pt x="555" y="241"/>
                  </a:lnTo>
                  <a:lnTo>
                    <a:pt x="555" y="241"/>
                  </a:lnTo>
                  <a:lnTo>
                    <a:pt x="556" y="257"/>
                  </a:lnTo>
                  <a:lnTo>
                    <a:pt x="558" y="274"/>
                  </a:lnTo>
                  <a:lnTo>
                    <a:pt x="559" y="273"/>
                  </a:lnTo>
                  <a:lnTo>
                    <a:pt x="559" y="270"/>
                  </a:lnTo>
                  <a:lnTo>
                    <a:pt x="560" y="269"/>
                  </a:lnTo>
                  <a:lnTo>
                    <a:pt x="563" y="268"/>
                  </a:lnTo>
                  <a:lnTo>
                    <a:pt x="566" y="268"/>
                  </a:lnTo>
                  <a:lnTo>
                    <a:pt x="569" y="269"/>
                  </a:lnTo>
                  <a:lnTo>
                    <a:pt x="570" y="270"/>
                  </a:lnTo>
                  <a:lnTo>
                    <a:pt x="570" y="271"/>
                  </a:lnTo>
                  <a:lnTo>
                    <a:pt x="571" y="272"/>
                  </a:lnTo>
                  <a:lnTo>
                    <a:pt x="571" y="274"/>
                  </a:lnTo>
                  <a:lnTo>
                    <a:pt x="572" y="275"/>
                  </a:lnTo>
                  <a:lnTo>
                    <a:pt x="574" y="281"/>
                  </a:lnTo>
                  <a:lnTo>
                    <a:pt x="577" y="288"/>
                  </a:lnTo>
                  <a:lnTo>
                    <a:pt x="579" y="294"/>
                  </a:lnTo>
                  <a:lnTo>
                    <a:pt x="578" y="295"/>
                  </a:lnTo>
                  <a:lnTo>
                    <a:pt x="578" y="297"/>
                  </a:lnTo>
                  <a:lnTo>
                    <a:pt x="576" y="298"/>
                  </a:lnTo>
                  <a:lnTo>
                    <a:pt x="574" y="300"/>
                  </a:lnTo>
                  <a:lnTo>
                    <a:pt x="574" y="301"/>
                  </a:lnTo>
                  <a:lnTo>
                    <a:pt x="574" y="302"/>
                  </a:lnTo>
                  <a:lnTo>
                    <a:pt x="574" y="302"/>
                  </a:lnTo>
                  <a:lnTo>
                    <a:pt x="576" y="302"/>
                  </a:lnTo>
                  <a:lnTo>
                    <a:pt x="577" y="302"/>
                  </a:lnTo>
                  <a:lnTo>
                    <a:pt x="579" y="299"/>
                  </a:lnTo>
                  <a:lnTo>
                    <a:pt x="580" y="299"/>
                  </a:lnTo>
                  <a:lnTo>
                    <a:pt x="587" y="297"/>
                  </a:lnTo>
                  <a:lnTo>
                    <a:pt x="594" y="295"/>
                  </a:lnTo>
                  <a:lnTo>
                    <a:pt x="597" y="295"/>
                  </a:lnTo>
                  <a:lnTo>
                    <a:pt x="599" y="296"/>
                  </a:lnTo>
                  <a:lnTo>
                    <a:pt x="601" y="297"/>
                  </a:lnTo>
                  <a:lnTo>
                    <a:pt x="603" y="298"/>
                  </a:lnTo>
                  <a:lnTo>
                    <a:pt x="606" y="299"/>
                  </a:lnTo>
                  <a:lnTo>
                    <a:pt x="610" y="300"/>
                  </a:lnTo>
                  <a:lnTo>
                    <a:pt x="615" y="301"/>
                  </a:lnTo>
                  <a:lnTo>
                    <a:pt x="619" y="302"/>
                  </a:lnTo>
                  <a:lnTo>
                    <a:pt x="624" y="304"/>
                  </a:lnTo>
                  <a:lnTo>
                    <a:pt x="626" y="306"/>
                  </a:lnTo>
                  <a:lnTo>
                    <a:pt x="628" y="308"/>
                  </a:lnTo>
                  <a:lnTo>
                    <a:pt x="630" y="310"/>
                  </a:lnTo>
                  <a:lnTo>
                    <a:pt x="631" y="313"/>
                  </a:lnTo>
                  <a:lnTo>
                    <a:pt x="634" y="316"/>
                  </a:lnTo>
                  <a:lnTo>
                    <a:pt x="634" y="316"/>
                  </a:lnTo>
                  <a:lnTo>
                    <a:pt x="634" y="315"/>
                  </a:lnTo>
                  <a:lnTo>
                    <a:pt x="642" y="317"/>
                  </a:lnTo>
                  <a:lnTo>
                    <a:pt x="656" y="323"/>
                  </a:lnTo>
                  <a:lnTo>
                    <a:pt x="663" y="326"/>
                  </a:lnTo>
                  <a:lnTo>
                    <a:pt x="664" y="327"/>
                  </a:lnTo>
                  <a:lnTo>
                    <a:pt x="664" y="328"/>
                  </a:lnTo>
                  <a:lnTo>
                    <a:pt x="663" y="328"/>
                  </a:lnTo>
                  <a:lnTo>
                    <a:pt x="662" y="330"/>
                  </a:lnTo>
                  <a:lnTo>
                    <a:pt x="661" y="332"/>
                  </a:lnTo>
                  <a:lnTo>
                    <a:pt x="661" y="333"/>
                  </a:lnTo>
                  <a:lnTo>
                    <a:pt x="661" y="333"/>
                  </a:lnTo>
                  <a:lnTo>
                    <a:pt x="669" y="333"/>
                  </a:lnTo>
                  <a:lnTo>
                    <a:pt x="676" y="332"/>
                  </a:lnTo>
                  <a:lnTo>
                    <a:pt x="684" y="331"/>
                  </a:lnTo>
                  <a:lnTo>
                    <a:pt x="691" y="331"/>
                  </a:lnTo>
                  <a:lnTo>
                    <a:pt x="698" y="332"/>
                  </a:lnTo>
                  <a:lnTo>
                    <a:pt x="701" y="335"/>
                  </a:lnTo>
                  <a:lnTo>
                    <a:pt x="702" y="340"/>
                  </a:lnTo>
                  <a:lnTo>
                    <a:pt x="703" y="346"/>
                  </a:lnTo>
                  <a:lnTo>
                    <a:pt x="703" y="352"/>
                  </a:lnTo>
                  <a:lnTo>
                    <a:pt x="703" y="359"/>
                  </a:lnTo>
                  <a:lnTo>
                    <a:pt x="704" y="364"/>
                  </a:lnTo>
                  <a:lnTo>
                    <a:pt x="704" y="367"/>
                  </a:lnTo>
                  <a:lnTo>
                    <a:pt x="706" y="374"/>
                  </a:lnTo>
                  <a:lnTo>
                    <a:pt x="708" y="378"/>
                  </a:lnTo>
                  <a:lnTo>
                    <a:pt x="710" y="380"/>
                  </a:lnTo>
                  <a:lnTo>
                    <a:pt x="712" y="381"/>
                  </a:lnTo>
                  <a:lnTo>
                    <a:pt x="715" y="381"/>
                  </a:lnTo>
                  <a:lnTo>
                    <a:pt x="717" y="382"/>
                  </a:lnTo>
                  <a:lnTo>
                    <a:pt x="720" y="383"/>
                  </a:lnTo>
                  <a:lnTo>
                    <a:pt x="724" y="385"/>
                  </a:lnTo>
                  <a:lnTo>
                    <a:pt x="730" y="388"/>
                  </a:lnTo>
                  <a:lnTo>
                    <a:pt x="732" y="391"/>
                  </a:lnTo>
                  <a:lnTo>
                    <a:pt x="733" y="394"/>
                  </a:lnTo>
                  <a:lnTo>
                    <a:pt x="733" y="396"/>
                  </a:lnTo>
                  <a:lnTo>
                    <a:pt x="733" y="395"/>
                  </a:lnTo>
                  <a:lnTo>
                    <a:pt x="737" y="396"/>
                  </a:lnTo>
                  <a:lnTo>
                    <a:pt x="741" y="398"/>
                  </a:lnTo>
                  <a:lnTo>
                    <a:pt x="744" y="400"/>
                  </a:lnTo>
                  <a:lnTo>
                    <a:pt x="746" y="402"/>
                  </a:lnTo>
                  <a:lnTo>
                    <a:pt x="747" y="402"/>
                  </a:lnTo>
                  <a:lnTo>
                    <a:pt x="747" y="404"/>
                  </a:lnTo>
                  <a:lnTo>
                    <a:pt x="748" y="405"/>
                  </a:lnTo>
                  <a:lnTo>
                    <a:pt x="749" y="406"/>
                  </a:lnTo>
                  <a:lnTo>
                    <a:pt x="749" y="406"/>
                  </a:lnTo>
                  <a:lnTo>
                    <a:pt x="749" y="406"/>
                  </a:lnTo>
                  <a:lnTo>
                    <a:pt x="747" y="401"/>
                  </a:lnTo>
                  <a:lnTo>
                    <a:pt x="744" y="397"/>
                  </a:lnTo>
                  <a:lnTo>
                    <a:pt x="741" y="393"/>
                  </a:lnTo>
                  <a:lnTo>
                    <a:pt x="741" y="391"/>
                  </a:lnTo>
                  <a:lnTo>
                    <a:pt x="742" y="389"/>
                  </a:lnTo>
                  <a:lnTo>
                    <a:pt x="744" y="387"/>
                  </a:lnTo>
                  <a:lnTo>
                    <a:pt x="745" y="387"/>
                  </a:lnTo>
                  <a:lnTo>
                    <a:pt x="747" y="389"/>
                  </a:lnTo>
                  <a:lnTo>
                    <a:pt x="750" y="394"/>
                  </a:lnTo>
                  <a:lnTo>
                    <a:pt x="752" y="396"/>
                  </a:lnTo>
                  <a:lnTo>
                    <a:pt x="753" y="396"/>
                  </a:lnTo>
                  <a:lnTo>
                    <a:pt x="753" y="395"/>
                  </a:lnTo>
                  <a:lnTo>
                    <a:pt x="754" y="394"/>
                  </a:lnTo>
                  <a:lnTo>
                    <a:pt x="754" y="391"/>
                  </a:lnTo>
                  <a:lnTo>
                    <a:pt x="753" y="389"/>
                  </a:lnTo>
                  <a:lnTo>
                    <a:pt x="752" y="388"/>
                  </a:lnTo>
                  <a:lnTo>
                    <a:pt x="751" y="388"/>
                  </a:lnTo>
                  <a:lnTo>
                    <a:pt x="750" y="387"/>
                  </a:lnTo>
                  <a:lnTo>
                    <a:pt x="749" y="386"/>
                  </a:lnTo>
                  <a:lnTo>
                    <a:pt x="749" y="386"/>
                  </a:lnTo>
                  <a:lnTo>
                    <a:pt x="748" y="385"/>
                  </a:lnTo>
                  <a:lnTo>
                    <a:pt x="749" y="382"/>
                  </a:lnTo>
                  <a:lnTo>
                    <a:pt x="751" y="380"/>
                  </a:lnTo>
                  <a:lnTo>
                    <a:pt x="752" y="378"/>
                  </a:lnTo>
                  <a:lnTo>
                    <a:pt x="753" y="375"/>
                  </a:lnTo>
                  <a:lnTo>
                    <a:pt x="752" y="373"/>
                  </a:lnTo>
                  <a:lnTo>
                    <a:pt x="750" y="370"/>
                  </a:lnTo>
                  <a:lnTo>
                    <a:pt x="747" y="367"/>
                  </a:lnTo>
                  <a:lnTo>
                    <a:pt x="745" y="364"/>
                  </a:lnTo>
                  <a:lnTo>
                    <a:pt x="743" y="362"/>
                  </a:lnTo>
                  <a:lnTo>
                    <a:pt x="742" y="358"/>
                  </a:lnTo>
                  <a:lnTo>
                    <a:pt x="741" y="353"/>
                  </a:lnTo>
                  <a:lnTo>
                    <a:pt x="740" y="349"/>
                  </a:lnTo>
                  <a:lnTo>
                    <a:pt x="739" y="344"/>
                  </a:lnTo>
                  <a:lnTo>
                    <a:pt x="737" y="341"/>
                  </a:lnTo>
                  <a:lnTo>
                    <a:pt x="732" y="337"/>
                  </a:lnTo>
                  <a:lnTo>
                    <a:pt x="726" y="333"/>
                  </a:lnTo>
                  <a:lnTo>
                    <a:pt x="726" y="332"/>
                  </a:lnTo>
                  <a:lnTo>
                    <a:pt x="727" y="332"/>
                  </a:lnTo>
                  <a:lnTo>
                    <a:pt x="728" y="332"/>
                  </a:lnTo>
                  <a:lnTo>
                    <a:pt x="735" y="328"/>
                  </a:lnTo>
                  <a:lnTo>
                    <a:pt x="741" y="324"/>
                  </a:lnTo>
                  <a:lnTo>
                    <a:pt x="746" y="319"/>
                  </a:lnTo>
                  <a:lnTo>
                    <a:pt x="750" y="313"/>
                  </a:lnTo>
                  <a:lnTo>
                    <a:pt x="753" y="306"/>
                  </a:lnTo>
                  <a:lnTo>
                    <a:pt x="753" y="299"/>
                  </a:lnTo>
                  <a:lnTo>
                    <a:pt x="752" y="290"/>
                  </a:lnTo>
                  <a:lnTo>
                    <a:pt x="748" y="283"/>
                  </a:lnTo>
                  <a:lnTo>
                    <a:pt x="745" y="276"/>
                  </a:lnTo>
                  <a:lnTo>
                    <a:pt x="741" y="272"/>
                  </a:lnTo>
                  <a:lnTo>
                    <a:pt x="738" y="270"/>
                  </a:lnTo>
                  <a:lnTo>
                    <a:pt x="736" y="269"/>
                  </a:lnTo>
                  <a:lnTo>
                    <a:pt x="733" y="269"/>
                  </a:lnTo>
                  <a:lnTo>
                    <a:pt x="730" y="268"/>
                  </a:lnTo>
                  <a:lnTo>
                    <a:pt x="725" y="266"/>
                  </a:lnTo>
                  <a:lnTo>
                    <a:pt x="720" y="262"/>
                  </a:lnTo>
                  <a:lnTo>
                    <a:pt x="719" y="259"/>
                  </a:lnTo>
                  <a:lnTo>
                    <a:pt x="719" y="255"/>
                  </a:lnTo>
                  <a:lnTo>
                    <a:pt x="720" y="250"/>
                  </a:lnTo>
                  <a:lnTo>
                    <a:pt x="723" y="245"/>
                  </a:lnTo>
                  <a:lnTo>
                    <a:pt x="725" y="241"/>
                  </a:lnTo>
                  <a:lnTo>
                    <a:pt x="726" y="236"/>
                  </a:lnTo>
                  <a:lnTo>
                    <a:pt x="726" y="235"/>
                  </a:lnTo>
                  <a:lnTo>
                    <a:pt x="725" y="235"/>
                  </a:lnTo>
                  <a:lnTo>
                    <a:pt x="725" y="236"/>
                  </a:lnTo>
                  <a:lnTo>
                    <a:pt x="724" y="236"/>
                  </a:lnTo>
                  <a:lnTo>
                    <a:pt x="723" y="236"/>
                  </a:lnTo>
                  <a:lnTo>
                    <a:pt x="722" y="236"/>
                  </a:lnTo>
                  <a:lnTo>
                    <a:pt x="722" y="235"/>
                  </a:lnTo>
                  <a:lnTo>
                    <a:pt x="722" y="233"/>
                  </a:lnTo>
                  <a:lnTo>
                    <a:pt x="722" y="232"/>
                  </a:lnTo>
                  <a:lnTo>
                    <a:pt x="722" y="229"/>
                  </a:lnTo>
                  <a:lnTo>
                    <a:pt x="722" y="228"/>
                  </a:lnTo>
                  <a:lnTo>
                    <a:pt x="720" y="227"/>
                  </a:lnTo>
                  <a:lnTo>
                    <a:pt x="717" y="227"/>
                  </a:lnTo>
                  <a:lnTo>
                    <a:pt x="715" y="226"/>
                  </a:lnTo>
                  <a:lnTo>
                    <a:pt x="713" y="225"/>
                  </a:lnTo>
                  <a:lnTo>
                    <a:pt x="713" y="222"/>
                  </a:lnTo>
                  <a:lnTo>
                    <a:pt x="715" y="218"/>
                  </a:lnTo>
                  <a:lnTo>
                    <a:pt x="716" y="215"/>
                  </a:lnTo>
                  <a:lnTo>
                    <a:pt x="716" y="212"/>
                  </a:lnTo>
                  <a:lnTo>
                    <a:pt x="715" y="208"/>
                  </a:lnTo>
                  <a:lnTo>
                    <a:pt x="710" y="203"/>
                  </a:lnTo>
                  <a:lnTo>
                    <a:pt x="708" y="202"/>
                  </a:lnTo>
                  <a:lnTo>
                    <a:pt x="706" y="201"/>
                  </a:lnTo>
                  <a:lnTo>
                    <a:pt x="706" y="200"/>
                  </a:lnTo>
                  <a:lnTo>
                    <a:pt x="707" y="198"/>
                  </a:lnTo>
                  <a:lnTo>
                    <a:pt x="710" y="195"/>
                  </a:lnTo>
                  <a:lnTo>
                    <a:pt x="711" y="195"/>
                  </a:lnTo>
                  <a:lnTo>
                    <a:pt x="711" y="195"/>
                  </a:lnTo>
                  <a:lnTo>
                    <a:pt x="711" y="195"/>
                  </a:lnTo>
                  <a:lnTo>
                    <a:pt x="728" y="198"/>
                  </a:lnTo>
                  <a:lnTo>
                    <a:pt x="728" y="198"/>
                  </a:lnTo>
                  <a:lnTo>
                    <a:pt x="727" y="199"/>
                  </a:lnTo>
                  <a:lnTo>
                    <a:pt x="727" y="199"/>
                  </a:lnTo>
                  <a:lnTo>
                    <a:pt x="726" y="200"/>
                  </a:lnTo>
                  <a:lnTo>
                    <a:pt x="732" y="198"/>
                  </a:lnTo>
                  <a:lnTo>
                    <a:pt x="737" y="194"/>
                  </a:lnTo>
                  <a:lnTo>
                    <a:pt x="743" y="192"/>
                  </a:lnTo>
                  <a:lnTo>
                    <a:pt x="744" y="192"/>
                  </a:lnTo>
                  <a:lnTo>
                    <a:pt x="746" y="192"/>
                  </a:lnTo>
                  <a:lnTo>
                    <a:pt x="748" y="194"/>
                  </a:lnTo>
                  <a:lnTo>
                    <a:pt x="749" y="195"/>
                  </a:lnTo>
                  <a:lnTo>
                    <a:pt x="755" y="198"/>
                  </a:lnTo>
                  <a:lnTo>
                    <a:pt x="762" y="201"/>
                  </a:lnTo>
                  <a:lnTo>
                    <a:pt x="762" y="203"/>
                  </a:lnTo>
                  <a:lnTo>
                    <a:pt x="761" y="204"/>
                  </a:lnTo>
                  <a:lnTo>
                    <a:pt x="761" y="204"/>
                  </a:lnTo>
                  <a:lnTo>
                    <a:pt x="762" y="204"/>
                  </a:lnTo>
                  <a:lnTo>
                    <a:pt x="764" y="204"/>
                  </a:lnTo>
                  <a:lnTo>
                    <a:pt x="765" y="203"/>
                  </a:lnTo>
                  <a:lnTo>
                    <a:pt x="767" y="203"/>
                  </a:lnTo>
                  <a:lnTo>
                    <a:pt x="768" y="205"/>
                  </a:lnTo>
                  <a:lnTo>
                    <a:pt x="768" y="206"/>
                  </a:lnTo>
                  <a:lnTo>
                    <a:pt x="769" y="207"/>
                  </a:lnTo>
                  <a:lnTo>
                    <a:pt x="769" y="208"/>
                  </a:lnTo>
                  <a:lnTo>
                    <a:pt x="769" y="209"/>
                  </a:lnTo>
                  <a:lnTo>
                    <a:pt x="770" y="210"/>
                  </a:lnTo>
                  <a:lnTo>
                    <a:pt x="773" y="211"/>
                  </a:lnTo>
                  <a:lnTo>
                    <a:pt x="777" y="210"/>
                  </a:lnTo>
                  <a:lnTo>
                    <a:pt x="780" y="209"/>
                  </a:lnTo>
                  <a:lnTo>
                    <a:pt x="783" y="208"/>
                  </a:lnTo>
                  <a:lnTo>
                    <a:pt x="786" y="208"/>
                  </a:lnTo>
                  <a:lnTo>
                    <a:pt x="789" y="208"/>
                  </a:lnTo>
                  <a:lnTo>
                    <a:pt x="792" y="209"/>
                  </a:lnTo>
                  <a:lnTo>
                    <a:pt x="794" y="212"/>
                  </a:lnTo>
                  <a:lnTo>
                    <a:pt x="795" y="217"/>
                  </a:lnTo>
                  <a:lnTo>
                    <a:pt x="795" y="223"/>
                  </a:lnTo>
                  <a:lnTo>
                    <a:pt x="795" y="225"/>
                  </a:lnTo>
                  <a:lnTo>
                    <a:pt x="793" y="226"/>
                  </a:lnTo>
                  <a:lnTo>
                    <a:pt x="790" y="226"/>
                  </a:lnTo>
                  <a:lnTo>
                    <a:pt x="787" y="225"/>
                  </a:lnTo>
                  <a:lnTo>
                    <a:pt x="783" y="225"/>
                  </a:lnTo>
                  <a:lnTo>
                    <a:pt x="783" y="226"/>
                  </a:lnTo>
                  <a:lnTo>
                    <a:pt x="786" y="232"/>
                  </a:lnTo>
                  <a:lnTo>
                    <a:pt x="789" y="235"/>
                  </a:lnTo>
                  <a:lnTo>
                    <a:pt x="793" y="236"/>
                  </a:lnTo>
                  <a:lnTo>
                    <a:pt x="796" y="236"/>
                  </a:lnTo>
                  <a:lnTo>
                    <a:pt x="805" y="235"/>
                  </a:lnTo>
                  <a:lnTo>
                    <a:pt x="809" y="235"/>
                  </a:lnTo>
                  <a:lnTo>
                    <a:pt x="813" y="237"/>
                  </a:lnTo>
                  <a:lnTo>
                    <a:pt x="817" y="240"/>
                  </a:lnTo>
                  <a:lnTo>
                    <a:pt x="820" y="245"/>
                  </a:lnTo>
                  <a:lnTo>
                    <a:pt x="820" y="249"/>
                  </a:lnTo>
                  <a:lnTo>
                    <a:pt x="818" y="253"/>
                  </a:lnTo>
                  <a:lnTo>
                    <a:pt x="816" y="257"/>
                  </a:lnTo>
                  <a:lnTo>
                    <a:pt x="815" y="261"/>
                  </a:lnTo>
                  <a:lnTo>
                    <a:pt x="816" y="261"/>
                  </a:lnTo>
                  <a:lnTo>
                    <a:pt x="817" y="261"/>
                  </a:lnTo>
                  <a:lnTo>
                    <a:pt x="818" y="260"/>
                  </a:lnTo>
                  <a:lnTo>
                    <a:pt x="819" y="259"/>
                  </a:lnTo>
                  <a:lnTo>
                    <a:pt x="820" y="258"/>
                  </a:lnTo>
                  <a:lnTo>
                    <a:pt x="821" y="257"/>
                  </a:lnTo>
                  <a:lnTo>
                    <a:pt x="822" y="255"/>
                  </a:lnTo>
                  <a:lnTo>
                    <a:pt x="822" y="253"/>
                  </a:lnTo>
                  <a:lnTo>
                    <a:pt x="821" y="250"/>
                  </a:lnTo>
                  <a:lnTo>
                    <a:pt x="821" y="248"/>
                  </a:lnTo>
                  <a:lnTo>
                    <a:pt x="820" y="246"/>
                  </a:lnTo>
                  <a:lnTo>
                    <a:pt x="821" y="245"/>
                  </a:lnTo>
                  <a:lnTo>
                    <a:pt x="822" y="245"/>
                  </a:lnTo>
                  <a:lnTo>
                    <a:pt x="823" y="247"/>
                  </a:lnTo>
                  <a:lnTo>
                    <a:pt x="823" y="249"/>
                  </a:lnTo>
                  <a:lnTo>
                    <a:pt x="823" y="252"/>
                  </a:lnTo>
                  <a:lnTo>
                    <a:pt x="824" y="254"/>
                  </a:lnTo>
                  <a:lnTo>
                    <a:pt x="825" y="254"/>
                  </a:lnTo>
                  <a:lnTo>
                    <a:pt x="825" y="252"/>
                  </a:lnTo>
                  <a:lnTo>
                    <a:pt x="824" y="251"/>
                  </a:lnTo>
                  <a:lnTo>
                    <a:pt x="824" y="250"/>
                  </a:lnTo>
                  <a:lnTo>
                    <a:pt x="824" y="248"/>
                  </a:lnTo>
                  <a:lnTo>
                    <a:pt x="824" y="246"/>
                  </a:lnTo>
                  <a:lnTo>
                    <a:pt x="824" y="246"/>
                  </a:lnTo>
                  <a:lnTo>
                    <a:pt x="827" y="245"/>
                  </a:lnTo>
                  <a:lnTo>
                    <a:pt x="835" y="246"/>
                  </a:lnTo>
                  <a:lnTo>
                    <a:pt x="838" y="246"/>
                  </a:lnTo>
                  <a:lnTo>
                    <a:pt x="840" y="245"/>
                  </a:lnTo>
                  <a:lnTo>
                    <a:pt x="841" y="243"/>
                  </a:lnTo>
                  <a:lnTo>
                    <a:pt x="840" y="241"/>
                  </a:lnTo>
                  <a:lnTo>
                    <a:pt x="839" y="238"/>
                  </a:lnTo>
                  <a:lnTo>
                    <a:pt x="837" y="236"/>
                  </a:lnTo>
                  <a:lnTo>
                    <a:pt x="836" y="233"/>
                  </a:lnTo>
                  <a:lnTo>
                    <a:pt x="836" y="233"/>
                  </a:lnTo>
                  <a:lnTo>
                    <a:pt x="837" y="232"/>
                  </a:lnTo>
                  <a:lnTo>
                    <a:pt x="840" y="232"/>
                  </a:lnTo>
                  <a:lnTo>
                    <a:pt x="841" y="232"/>
                  </a:lnTo>
                  <a:lnTo>
                    <a:pt x="841" y="227"/>
                  </a:lnTo>
                  <a:lnTo>
                    <a:pt x="841" y="223"/>
                  </a:lnTo>
                  <a:lnTo>
                    <a:pt x="841" y="218"/>
                  </a:lnTo>
                  <a:lnTo>
                    <a:pt x="843" y="214"/>
                  </a:lnTo>
                  <a:lnTo>
                    <a:pt x="843" y="214"/>
                  </a:lnTo>
                  <a:lnTo>
                    <a:pt x="844" y="214"/>
                  </a:lnTo>
                  <a:lnTo>
                    <a:pt x="844" y="215"/>
                  </a:lnTo>
                  <a:lnTo>
                    <a:pt x="844" y="216"/>
                  </a:lnTo>
                  <a:lnTo>
                    <a:pt x="845" y="217"/>
                  </a:lnTo>
                  <a:lnTo>
                    <a:pt x="845" y="219"/>
                  </a:lnTo>
                  <a:lnTo>
                    <a:pt x="846" y="220"/>
                  </a:lnTo>
                  <a:lnTo>
                    <a:pt x="847" y="221"/>
                  </a:lnTo>
                  <a:lnTo>
                    <a:pt x="847" y="221"/>
                  </a:lnTo>
                  <a:lnTo>
                    <a:pt x="848" y="221"/>
                  </a:lnTo>
                  <a:lnTo>
                    <a:pt x="849" y="221"/>
                  </a:lnTo>
                  <a:lnTo>
                    <a:pt x="849" y="220"/>
                  </a:lnTo>
                  <a:lnTo>
                    <a:pt x="850" y="220"/>
                  </a:lnTo>
                  <a:lnTo>
                    <a:pt x="850" y="221"/>
                  </a:lnTo>
                  <a:lnTo>
                    <a:pt x="848" y="223"/>
                  </a:lnTo>
                  <a:lnTo>
                    <a:pt x="848" y="223"/>
                  </a:lnTo>
                  <a:lnTo>
                    <a:pt x="851" y="225"/>
                  </a:lnTo>
                  <a:lnTo>
                    <a:pt x="853" y="225"/>
                  </a:lnTo>
                  <a:lnTo>
                    <a:pt x="855" y="223"/>
                  </a:lnTo>
                  <a:lnTo>
                    <a:pt x="857" y="222"/>
                  </a:lnTo>
                  <a:lnTo>
                    <a:pt x="858" y="222"/>
                  </a:lnTo>
                  <a:lnTo>
                    <a:pt x="859" y="223"/>
                  </a:lnTo>
                  <a:lnTo>
                    <a:pt x="861" y="226"/>
                  </a:lnTo>
                  <a:lnTo>
                    <a:pt x="863" y="230"/>
                  </a:lnTo>
                  <a:lnTo>
                    <a:pt x="863" y="232"/>
                  </a:lnTo>
                  <a:lnTo>
                    <a:pt x="862" y="235"/>
                  </a:lnTo>
                  <a:lnTo>
                    <a:pt x="862" y="237"/>
                  </a:lnTo>
                  <a:lnTo>
                    <a:pt x="862" y="240"/>
                  </a:lnTo>
                  <a:lnTo>
                    <a:pt x="864" y="240"/>
                  </a:lnTo>
                  <a:lnTo>
                    <a:pt x="866" y="237"/>
                  </a:lnTo>
                  <a:lnTo>
                    <a:pt x="866" y="236"/>
                  </a:lnTo>
                  <a:lnTo>
                    <a:pt x="868" y="234"/>
                  </a:lnTo>
                  <a:lnTo>
                    <a:pt x="869" y="234"/>
                  </a:lnTo>
                  <a:lnTo>
                    <a:pt x="870" y="234"/>
                  </a:lnTo>
                  <a:lnTo>
                    <a:pt x="870" y="234"/>
                  </a:lnTo>
                  <a:lnTo>
                    <a:pt x="869" y="235"/>
                  </a:lnTo>
                  <a:lnTo>
                    <a:pt x="869" y="236"/>
                  </a:lnTo>
                  <a:lnTo>
                    <a:pt x="868" y="238"/>
                  </a:lnTo>
                  <a:lnTo>
                    <a:pt x="868" y="239"/>
                  </a:lnTo>
                  <a:lnTo>
                    <a:pt x="869" y="239"/>
                  </a:lnTo>
                  <a:lnTo>
                    <a:pt x="872" y="240"/>
                  </a:lnTo>
                  <a:lnTo>
                    <a:pt x="878" y="241"/>
                  </a:lnTo>
                  <a:lnTo>
                    <a:pt x="879" y="242"/>
                  </a:lnTo>
                  <a:lnTo>
                    <a:pt x="882" y="245"/>
                  </a:lnTo>
                  <a:lnTo>
                    <a:pt x="883" y="246"/>
                  </a:lnTo>
                  <a:lnTo>
                    <a:pt x="887" y="250"/>
                  </a:lnTo>
                  <a:lnTo>
                    <a:pt x="890" y="254"/>
                  </a:lnTo>
                  <a:lnTo>
                    <a:pt x="894" y="259"/>
                  </a:lnTo>
                  <a:lnTo>
                    <a:pt x="895" y="263"/>
                  </a:lnTo>
                  <a:lnTo>
                    <a:pt x="895" y="263"/>
                  </a:lnTo>
                  <a:lnTo>
                    <a:pt x="894" y="264"/>
                  </a:lnTo>
                  <a:lnTo>
                    <a:pt x="894" y="264"/>
                  </a:lnTo>
                  <a:lnTo>
                    <a:pt x="893" y="264"/>
                  </a:lnTo>
                  <a:lnTo>
                    <a:pt x="892" y="265"/>
                  </a:lnTo>
                  <a:lnTo>
                    <a:pt x="892" y="265"/>
                  </a:lnTo>
                  <a:lnTo>
                    <a:pt x="892" y="266"/>
                  </a:lnTo>
                  <a:lnTo>
                    <a:pt x="895" y="269"/>
                  </a:lnTo>
                  <a:lnTo>
                    <a:pt x="897" y="271"/>
                  </a:lnTo>
                  <a:lnTo>
                    <a:pt x="903" y="271"/>
                  </a:lnTo>
                  <a:lnTo>
                    <a:pt x="906" y="272"/>
                  </a:lnTo>
                  <a:lnTo>
                    <a:pt x="909" y="274"/>
                  </a:lnTo>
                  <a:lnTo>
                    <a:pt x="911" y="277"/>
                  </a:lnTo>
                  <a:lnTo>
                    <a:pt x="913" y="280"/>
                  </a:lnTo>
                  <a:lnTo>
                    <a:pt x="915" y="283"/>
                  </a:lnTo>
                  <a:lnTo>
                    <a:pt x="918" y="285"/>
                  </a:lnTo>
                  <a:lnTo>
                    <a:pt x="919" y="285"/>
                  </a:lnTo>
                  <a:lnTo>
                    <a:pt x="919" y="285"/>
                  </a:lnTo>
                  <a:lnTo>
                    <a:pt x="919" y="280"/>
                  </a:lnTo>
                  <a:lnTo>
                    <a:pt x="920" y="279"/>
                  </a:lnTo>
                  <a:lnTo>
                    <a:pt x="925" y="277"/>
                  </a:lnTo>
                  <a:lnTo>
                    <a:pt x="930" y="277"/>
                  </a:lnTo>
                  <a:lnTo>
                    <a:pt x="935" y="280"/>
                  </a:lnTo>
                  <a:lnTo>
                    <a:pt x="939" y="283"/>
                  </a:lnTo>
                  <a:lnTo>
                    <a:pt x="943" y="287"/>
                  </a:lnTo>
                  <a:lnTo>
                    <a:pt x="946" y="291"/>
                  </a:lnTo>
                  <a:lnTo>
                    <a:pt x="947" y="293"/>
                  </a:lnTo>
                  <a:lnTo>
                    <a:pt x="946" y="295"/>
                  </a:lnTo>
                  <a:lnTo>
                    <a:pt x="943" y="296"/>
                  </a:lnTo>
                  <a:lnTo>
                    <a:pt x="937" y="300"/>
                  </a:lnTo>
                  <a:lnTo>
                    <a:pt x="934" y="304"/>
                  </a:lnTo>
                  <a:lnTo>
                    <a:pt x="934" y="306"/>
                  </a:lnTo>
                  <a:lnTo>
                    <a:pt x="934" y="310"/>
                  </a:lnTo>
                  <a:lnTo>
                    <a:pt x="935" y="312"/>
                  </a:lnTo>
                  <a:lnTo>
                    <a:pt x="937" y="313"/>
                  </a:lnTo>
                  <a:lnTo>
                    <a:pt x="939" y="312"/>
                  </a:lnTo>
                  <a:lnTo>
                    <a:pt x="941" y="309"/>
                  </a:lnTo>
                  <a:lnTo>
                    <a:pt x="943" y="305"/>
                  </a:lnTo>
                  <a:lnTo>
                    <a:pt x="945" y="302"/>
                  </a:lnTo>
                  <a:lnTo>
                    <a:pt x="949" y="298"/>
                  </a:lnTo>
                  <a:lnTo>
                    <a:pt x="952" y="293"/>
                  </a:lnTo>
                  <a:lnTo>
                    <a:pt x="955" y="297"/>
                  </a:lnTo>
                  <a:lnTo>
                    <a:pt x="959" y="299"/>
                  </a:lnTo>
                  <a:lnTo>
                    <a:pt x="962" y="301"/>
                  </a:lnTo>
                  <a:lnTo>
                    <a:pt x="966" y="301"/>
                  </a:lnTo>
                  <a:lnTo>
                    <a:pt x="971" y="301"/>
                  </a:lnTo>
                  <a:lnTo>
                    <a:pt x="974" y="300"/>
                  </a:lnTo>
                  <a:lnTo>
                    <a:pt x="978" y="300"/>
                  </a:lnTo>
                  <a:lnTo>
                    <a:pt x="979" y="300"/>
                  </a:lnTo>
                  <a:lnTo>
                    <a:pt x="980" y="302"/>
                  </a:lnTo>
                  <a:lnTo>
                    <a:pt x="980" y="303"/>
                  </a:lnTo>
                  <a:lnTo>
                    <a:pt x="981" y="305"/>
                  </a:lnTo>
                  <a:lnTo>
                    <a:pt x="986" y="310"/>
                  </a:lnTo>
                  <a:lnTo>
                    <a:pt x="989" y="315"/>
                  </a:lnTo>
                  <a:lnTo>
                    <a:pt x="988" y="315"/>
                  </a:lnTo>
                  <a:lnTo>
                    <a:pt x="988" y="316"/>
                  </a:lnTo>
                  <a:lnTo>
                    <a:pt x="982" y="324"/>
                  </a:lnTo>
                  <a:lnTo>
                    <a:pt x="976" y="333"/>
                  </a:lnTo>
                  <a:lnTo>
                    <a:pt x="972" y="342"/>
                  </a:lnTo>
                  <a:lnTo>
                    <a:pt x="972" y="344"/>
                  </a:lnTo>
                  <a:lnTo>
                    <a:pt x="974" y="350"/>
                  </a:lnTo>
                  <a:lnTo>
                    <a:pt x="973" y="352"/>
                  </a:lnTo>
                  <a:lnTo>
                    <a:pt x="967" y="359"/>
                  </a:lnTo>
                  <a:lnTo>
                    <a:pt x="960" y="366"/>
                  </a:lnTo>
                  <a:lnTo>
                    <a:pt x="953" y="372"/>
                  </a:lnTo>
                  <a:lnTo>
                    <a:pt x="953" y="372"/>
                  </a:lnTo>
                  <a:lnTo>
                    <a:pt x="953" y="371"/>
                  </a:lnTo>
                  <a:lnTo>
                    <a:pt x="953" y="370"/>
                  </a:lnTo>
                  <a:lnTo>
                    <a:pt x="947" y="370"/>
                  </a:lnTo>
                  <a:lnTo>
                    <a:pt x="940" y="372"/>
                  </a:lnTo>
                  <a:lnTo>
                    <a:pt x="939" y="372"/>
                  </a:lnTo>
                  <a:lnTo>
                    <a:pt x="937" y="374"/>
                  </a:lnTo>
                  <a:lnTo>
                    <a:pt x="935" y="375"/>
                  </a:lnTo>
                  <a:lnTo>
                    <a:pt x="934" y="376"/>
                  </a:lnTo>
                  <a:lnTo>
                    <a:pt x="907" y="382"/>
                  </a:lnTo>
                  <a:lnTo>
                    <a:pt x="906" y="383"/>
                  </a:lnTo>
                  <a:lnTo>
                    <a:pt x="905" y="383"/>
                  </a:lnTo>
                  <a:lnTo>
                    <a:pt x="902" y="384"/>
                  </a:lnTo>
                  <a:lnTo>
                    <a:pt x="899" y="389"/>
                  </a:lnTo>
                  <a:lnTo>
                    <a:pt x="897" y="394"/>
                  </a:lnTo>
                  <a:lnTo>
                    <a:pt x="897" y="397"/>
                  </a:lnTo>
                  <a:lnTo>
                    <a:pt x="898" y="399"/>
                  </a:lnTo>
                  <a:lnTo>
                    <a:pt x="899" y="401"/>
                  </a:lnTo>
                  <a:lnTo>
                    <a:pt x="898" y="404"/>
                  </a:lnTo>
                  <a:lnTo>
                    <a:pt x="896" y="406"/>
                  </a:lnTo>
                  <a:lnTo>
                    <a:pt x="893" y="407"/>
                  </a:lnTo>
                  <a:lnTo>
                    <a:pt x="890" y="408"/>
                  </a:lnTo>
                  <a:lnTo>
                    <a:pt x="888" y="410"/>
                  </a:lnTo>
                  <a:lnTo>
                    <a:pt x="886" y="413"/>
                  </a:lnTo>
                  <a:lnTo>
                    <a:pt x="883" y="419"/>
                  </a:lnTo>
                  <a:lnTo>
                    <a:pt x="880" y="433"/>
                  </a:lnTo>
                  <a:lnTo>
                    <a:pt x="879" y="433"/>
                  </a:lnTo>
                  <a:lnTo>
                    <a:pt x="875" y="443"/>
                  </a:lnTo>
                  <a:lnTo>
                    <a:pt x="872" y="453"/>
                  </a:lnTo>
                  <a:lnTo>
                    <a:pt x="869" y="463"/>
                  </a:lnTo>
                  <a:lnTo>
                    <a:pt x="870" y="464"/>
                  </a:lnTo>
                  <a:lnTo>
                    <a:pt x="872" y="463"/>
                  </a:lnTo>
                  <a:lnTo>
                    <a:pt x="874" y="461"/>
                  </a:lnTo>
                  <a:lnTo>
                    <a:pt x="876" y="458"/>
                  </a:lnTo>
                  <a:lnTo>
                    <a:pt x="878" y="456"/>
                  </a:lnTo>
                  <a:lnTo>
                    <a:pt x="880" y="451"/>
                  </a:lnTo>
                  <a:lnTo>
                    <a:pt x="882" y="446"/>
                  </a:lnTo>
                  <a:lnTo>
                    <a:pt x="883" y="440"/>
                  </a:lnTo>
                  <a:lnTo>
                    <a:pt x="884" y="435"/>
                  </a:lnTo>
                  <a:lnTo>
                    <a:pt x="887" y="429"/>
                  </a:lnTo>
                  <a:lnTo>
                    <a:pt x="891" y="423"/>
                  </a:lnTo>
                  <a:lnTo>
                    <a:pt x="896" y="416"/>
                  </a:lnTo>
                  <a:lnTo>
                    <a:pt x="902" y="411"/>
                  </a:lnTo>
                  <a:lnTo>
                    <a:pt x="908" y="406"/>
                  </a:lnTo>
                  <a:lnTo>
                    <a:pt x="915" y="402"/>
                  </a:lnTo>
                  <a:lnTo>
                    <a:pt x="922" y="399"/>
                  </a:lnTo>
                  <a:lnTo>
                    <a:pt x="929" y="399"/>
                  </a:lnTo>
                  <a:lnTo>
                    <a:pt x="935" y="401"/>
                  </a:lnTo>
                  <a:lnTo>
                    <a:pt x="938" y="404"/>
                  </a:lnTo>
                  <a:lnTo>
                    <a:pt x="939" y="407"/>
                  </a:lnTo>
                  <a:lnTo>
                    <a:pt x="939" y="410"/>
                  </a:lnTo>
                  <a:lnTo>
                    <a:pt x="938" y="414"/>
                  </a:lnTo>
                  <a:lnTo>
                    <a:pt x="936" y="417"/>
                  </a:lnTo>
                  <a:lnTo>
                    <a:pt x="934" y="420"/>
                  </a:lnTo>
                  <a:lnTo>
                    <a:pt x="932" y="422"/>
                  </a:lnTo>
                  <a:lnTo>
                    <a:pt x="930" y="422"/>
                  </a:lnTo>
                  <a:lnTo>
                    <a:pt x="928" y="421"/>
                  </a:lnTo>
                  <a:lnTo>
                    <a:pt x="925" y="420"/>
                  </a:lnTo>
                  <a:lnTo>
                    <a:pt x="923" y="420"/>
                  </a:lnTo>
                  <a:lnTo>
                    <a:pt x="920" y="421"/>
                  </a:lnTo>
                  <a:lnTo>
                    <a:pt x="917" y="422"/>
                  </a:lnTo>
                  <a:lnTo>
                    <a:pt x="915" y="424"/>
                  </a:lnTo>
                  <a:lnTo>
                    <a:pt x="914" y="427"/>
                  </a:lnTo>
                  <a:lnTo>
                    <a:pt x="916" y="428"/>
                  </a:lnTo>
                  <a:lnTo>
                    <a:pt x="918" y="427"/>
                  </a:lnTo>
                  <a:lnTo>
                    <a:pt x="921" y="426"/>
                  </a:lnTo>
                  <a:lnTo>
                    <a:pt x="924" y="425"/>
                  </a:lnTo>
                  <a:lnTo>
                    <a:pt x="926" y="425"/>
                  </a:lnTo>
                  <a:lnTo>
                    <a:pt x="930" y="428"/>
                  </a:lnTo>
                  <a:lnTo>
                    <a:pt x="932" y="432"/>
                  </a:lnTo>
                  <a:lnTo>
                    <a:pt x="935" y="436"/>
                  </a:lnTo>
                  <a:lnTo>
                    <a:pt x="938" y="439"/>
                  </a:lnTo>
                  <a:lnTo>
                    <a:pt x="941" y="438"/>
                  </a:lnTo>
                  <a:lnTo>
                    <a:pt x="943" y="437"/>
                  </a:lnTo>
                  <a:lnTo>
                    <a:pt x="944" y="437"/>
                  </a:lnTo>
                  <a:lnTo>
                    <a:pt x="949" y="441"/>
                  </a:lnTo>
                  <a:lnTo>
                    <a:pt x="951" y="445"/>
                  </a:lnTo>
                  <a:lnTo>
                    <a:pt x="951" y="448"/>
                  </a:lnTo>
                  <a:lnTo>
                    <a:pt x="951" y="449"/>
                  </a:lnTo>
                  <a:lnTo>
                    <a:pt x="951" y="451"/>
                  </a:lnTo>
                  <a:lnTo>
                    <a:pt x="951" y="452"/>
                  </a:lnTo>
                  <a:lnTo>
                    <a:pt x="951" y="452"/>
                  </a:lnTo>
                  <a:lnTo>
                    <a:pt x="953" y="453"/>
                  </a:lnTo>
                  <a:lnTo>
                    <a:pt x="957" y="454"/>
                  </a:lnTo>
                  <a:lnTo>
                    <a:pt x="955" y="454"/>
                  </a:lnTo>
                  <a:lnTo>
                    <a:pt x="953" y="455"/>
                  </a:lnTo>
                  <a:lnTo>
                    <a:pt x="952" y="455"/>
                  </a:lnTo>
                  <a:lnTo>
                    <a:pt x="950" y="457"/>
                  </a:lnTo>
                  <a:lnTo>
                    <a:pt x="949" y="460"/>
                  </a:lnTo>
                  <a:lnTo>
                    <a:pt x="948" y="463"/>
                  </a:lnTo>
                  <a:lnTo>
                    <a:pt x="948" y="467"/>
                  </a:lnTo>
                  <a:lnTo>
                    <a:pt x="948" y="471"/>
                  </a:lnTo>
                  <a:lnTo>
                    <a:pt x="947" y="474"/>
                  </a:lnTo>
                  <a:lnTo>
                    <a:pt x="946" y="475"/>
                  </a:lnTo>
                  <a:lnTo>
                    <a:pt x="941" y="475"/>
                  </a:lnTo>
                  <a:lnTo>
                    <a:pt x="938" y="476"/>
                  </a:lnTo>
                  <a:lnTo>
                    <a:pt x="935" y="477"/>
                  </a:lnTo>
                  <a:lnTo>
                    <a:pt x="932" y="478"/>
                  </a:lnTo>
                  <a:lnTo>
                    <a:pt x="930" y="481"/>
                  </a:lnTo>
                  <a:lnTo>
                    <a:pt x="930" y="483"/>
                  </a:lnTo>
                  <a:lnTo>
                    <a:pt x="931" y="485"/>
                  </a:lnTo>
                  <a:lnTo>
                    <a:pt x="933" y="488"/>
                  </a:lnTo>
                  <a:lnTo>
                    <a:pt x="933" y="490"/>
                  </a:lnTo>
                  <a:lnTo>
                    <a:pt x="932" y="494"/>
                  </a:lnTo>
                  <a:lnTo>
                    <a:pt x="929" y="497"/>
                  </a:lnTo>
                  <a:lnTo>
                    <a:pt x="925" y="499"/>
                  </a:lnTo>
                  <a:lnTo>
                    <a:pt x="923" y="499"/>
                  </a:lnTo>
                  <a:lnTo>
                    <a:pt x="922" y="498"/>
                  </a:lnTo>
                  <a:lnTo>
                    <a:pt x="920" y="497"/>
                  </a:lnTo>
                  <a:lnTo>
                    <a:pt x="919" y="497"/>
                  </a:lnTo>
                  <a:lnTo>
                    <a:pt x="919" y="498"/>
                  </a:lnTo>
                  <a:lnTo>
                    <a:pt x="917" y="501"/>
                  </a:lnTo>
                  <a:lnTo>
                    <a:pt x="915" y="507"/>
                  </a:lnTo>
                  <a:lnTo>
                    <a:pt x="914" y="509"/>
                  </a:lnTo>
                  <a:lnTo>
                    <a:pt x="912" y="510"/>
                  </a:lnTo>
                  <a:lnTo>
                    <a:pt x="910" y="510"/>
                  </a:lnTo>
                  <a:lnTo>
                    <a:pt x="909" y="510"/>
                  </a:lnTo>
                  <a:lnTo>
                    <a:pt x="908" y="510"/>
                  </a:lnTo>
                  <a:lnTo>
                    <a:pt x="907" y="511"/>
                  </a:lnTo>
                  <a:lnTo>
                    <a:pt x="906" y="511"/>
                  </a:lnTo>
                  <a:lnTo>
                    <a:pt x="906" y="512"/>
                  </a:lnTo>
                  <a:lnTo>
                    <a:pt x="907" y="513"/>
                  </a:lnTo>
                  <a:lnTo>
                    <a:pt x="907" y="516"/>
                  </a:lnTo>
                  <a:lnTo>
                    <a:pt x="905" y="521"/>
                  </a:lnTo>
                  <a:lnTo>
                    <a:pt x="900" y="531"/>
                  </a:lnTo>
                  <a:lnTo>
                    <a:pt x="898" y="535"/>
                  </a:lnTo>
                  <a:lnTo>
                    <a:pt x="898" y="540"/>
                  </a:lnTo>
                  <a:lnTo>
                    <a:pt x="900" y="546"/>
                  </a:lnTo>
                  <a:lnTo>
                    <a:pt x="900" y="547"/>
                  </a:lnTo>
                  <a:lnTo>
                    <a:pt x="901" y="547"/>
                  </a:lnTo>
                  <a:lnTo>
                    <a:pt x="902" y="547"/>
                  </a:lnTo>
                  <a:lnTo>
                    <a:pt x="903" y="548"/>
                  </a:lnTo>
                  <a:lnTo>
                    <a:pt x="904" y="549"/>
                  </a:lnTo>
                  <a:lnTo>
                    <a:pt x="904" y="549"/>
                  </a:lnTo>
                  <a:lnTo>
                    <a:pt x="901" y="559"/>
                  </a:lnTo>
                  <a:lnTo>
                    <a:pt x="898" y="565"/>
                  </a:lnTo>
                  <a:lnTo>
                    <a:pt x="895" y="568"/>
                  </a:lnTo>
                  <a:lnTo>
                    <a:pt x="892" y="571"/>
                  </a:lnTo>
                  <a:lnTo>
                    <a:pt x="890" y="571"/>
                  </a:lnTo>
                  <a:lnTo>
                    <a:pt x="886" y="572"/>
                  </a:lnTo>
                  <a:lnTo>
                    <a:pt x="882" y="573"/>
                  </a:lnTo>
                  <a:lnTo>
                    <a:pt x="879" y="574"/>
                  </a:lnTo>
                  <a:lnTo>
                    <a:pt x="875" y="577"/>
                  </a:lnTo>
                  <a:lnTo>
                    <a:pt x="870" y="582"/>
                  </a:lnTo>
                  <a:lnTo>
                    <a:pt x="866" y="588"/>
                  </a:lnTo>
                  <a:lnTo>
                    <a:pt x="863" y="594"/>
                  </a:lnTo>
                  <a:lnTo>
                    <a:pt x="863" y="594"/>
                  </a:lnTo>
                  <a:lnTo>
                    <a:pt x="868" y="594"/>
                  </a:lnTo>
                  <a:lnTo>
                    <a:pt x="868" y="595"/>
                  </a:lnTo>
                  <a:lnTo>
                    <a:pt x="869" y="600"/>
                  </a:lnTo>
                  <a:lnTo>
                    <a:pt x="869" y="606"/>
                  </a:lnTo>
                  <a:lnTo>
                    <a:pt x="868" y="613"/>
                  </a:lnTo>
                  <a:lnTo>
                    <a:pt x="867" y="619"/>
                  </a:lnTo>
                  <a:lnTo>
                    <a:pt x="865" y="624"/>
                  </a:lnTo>
                  <a:lnTo>
                    <a:pt x="862" y="627"/>
                  </a:lnTo>
                  <a:lnTo>
                    <a:pt x="855" y="629"/>
                  </a:lnTo>
                  <a:lnTo>
                    <a:pt x="858" y="631"/>
                  </a:lnTo>
                  <a:lnTo>
                    <a:pt x="860" y="634"/>
                  </a:lnTo>
                  <a:lnTo>
                    <a:pt x="861" y="637"/>
                  </a:lnTo>
                  <a:lnTo>
                    <a:pt x="861" y="641"/>
                  </a:lnTo>
                  <a:lnTo>
                    <a:pt x="860" y="644"/>
                  </a:lnTo>
                  <a:lnTo>
                    <a:pt x="858" y="647"/>
                  </a:lnTo>
                  <a:lnTo>
                    <a:pt x="857" y="654"/>
                  </a:lnTo>
                  <a:lnTo>
                    <a:pt x="854" y="663"/>
                  </a:lnTo>
                  <a:lnTo>
                    <a:pt x="853" y="666"/>
                  </a:lnTo>
                  <a:lnTo>
                    <a:pt x="853" y="667"/>
                  </a:lnTo>
                  <a:lnTo>
                    <a:pt x="849" y="661"/>
                  </a:lnTo>
                  <a:lnTo>
                    <a:pt x="846" y="654"/>
                  </a:lnTo>
                  <a:lnTo>
                    <a:pt x="844" y="647"/>
                  </a:lnTo>
                  <a:lnTo>
                    <a:pt x="843" y="640"/>
                  </a:lnTo>
                  <a:lnTo>
                    <a:pt x="843" y="640"/>
                  </a:lnTo>
                  <a:lnTo>
                    <a:pt x="844" y="639"/>
                  </a:lnTo>
                  <a:lnTo>
                    <a:pt x="845" y="639"/>
                  </a:lnTo>
                  <a:lnTo>
                    <a:pt x="846" y="639"/>
                  </a:lnTo>
                  <a:lnTo>
                    <a:pt x="847" y="637"/>
                  </a:lnTo>
                  <a:lnTo>
                    <a:pt x="847" y="637"/>
                  </a:lnTo>
                  <a:lnTo>
                    <a:pt x="844" y="634"/>
                  </a:lnTo>
                  <a:lnTo>
                    <a:pt x="837" y="628"/>
                  </a:lnTo>
                  <a:lnTo>
                    <a:pt x="837" y="629"/>
                  </a:lnTo>
                  <a:lnTo>
                    <a:pt x="838" y="630"/>
                  </a:lnTo>
                  <a:lnTo>
                    <a:pt x="840" y="636"/>
                  </a:lnTo>
                  <a:lnTo>
                    <a:pt x="841" y="643"/>
                  </a:lnTo>
                  <a:lnTo>
                    <a:pt x="842" y="644"/>
                  </a:lnTo>
                  <a:lnTo>
                    <a:pt x="843" y="645"/>
                  </a:lnTo>
                  <a:lnTo>
                    <a:pt x="844" y="648"/>
                  </a:lnTo>
                  <a:lnTo>
                    <a:pt x="844" y="649"/>
                  </a:lnTo>
                  <a:lnTo>
                    <a:pt x="844" y="649"/>
                  </a:lnTo>
                  <a:lnTo>
                    <a:pt x="840" y="649"/>
                  </a:lnTo>
                  <a:lnTo>
                    <a:pt x="837" y="649"/>
                  </a:lnTo>
                  <a:lnTo>
                    <a:pt x="839" y="654"/>
                  </a:lnTo>
                  <a:lnTo>
                    <a:pt x="842" y="658"/>
                  </a:lnTo>
                  <a:lnTo>
                    <a:pt x="843" y="659"/>
                  </a:lnTo>
                  <a:lnTo>
                    <a:pt x="846" y="659"/>
                  </a:lnTo>
                  <a:lnTo>
                    <a:pt x="843" y="660"/>
                  </a:lnTo>
                  <a:lnTo>
                    <a:pt x="840" y="661"/>
                  </a:lnTo>
                  <a:lnTo>
                    <a:pt x="836" y="662"/>
                  </a:lnTo>
                  <a:lnTo>
                    <a:pt x="833" y="663"/>
                  </a:lnTo>
                  <a:lnTo>
                    <a:pt x="832" y="665"/>
                  </a:lnTo>
                  <a:lnTo>
                    <a:pt x="832" y="667"/>
                  </a:lnTo>
                  <a:lnTo>
                    <a:pt x="835" y="671"/>
                  </a:lnTo>
                  <a:lnTo>
                    <a:pt x="840" y="672"/>
                  </a:lnTo>
                  <a:lnTo>
                    <a:pt x="845" y="674"/>
                  </a:lnTo>
                  <a:lnTo>
                    <a:pt x="851" y="675"/>
                  </a:lnTo>
                  <a:lnTo>
                    <a:pt x="855" y="677"/>
                  </a:lnTo>
                  <a:lnTo>
                    <a:pt x="857" y="680"/>
                  </a:lnTo>
                  <a:lnTo>
                    <a:pt x="859" y="683"/>
                  </a:lnTo>
                  <a:lnTo>
                    <a:pt x="860" y="686"/>
                  </a:lnTo>
                  <a:lnTo>
                    <a:pt x="859" y="688"/>
                  </a:lnTo>
                  <a:lnTo>
                    <a:pt x="857" y="690"/>
                  </a:lnTo>
                  <a:lnTo>
                    <a:pt x="848" y="691"/>
                  </a:lnTo>
                  <a:lnTo>
                    <a:pt x="845" y="693"/>
                  </a:lnTo>
                  <a:lnTo>
                    <a:pt x="845" y="694"/>
                  </a:lnTo>
                  <a:lnTo>
                    <a:pt x="846" y="694"/>
                  </a:lnTo>
                  <a:lnTo>
                    <a:pt x="848" y="693"/>
                  </a:lnTo>
                  <a:lnTo>
                    <a:pt x="851" y="692"/>
                  </a:lnTo>
                  <a:lnTo>
                    <a:pt x="854" y="691"/>
                  </a:lnTo>
                  <a:lnTo>
                    <a:pt x="856" y="691"/>
                  </a:lnTo>
                  <a:lnTo>
                    <a:pt x="858" y="692"/>
                  </a:lnTo>
                  <a:lnTo>
                    <a:pt x="860" y="694"/>
                  </a:lnTo>
                  <a:lnTo>
                    <a:pt x="861" y="695"/>
                  </a:lnTo>
                  <a:lnTo>
                    <a:pt x="861" y="697"/>
                  </a:lnTo>
                  <a:lnTo>
                    <a:pt x="860" y="700"/>
                  </a:lnTo>
                  <a:lnTo>
                    <a:pt x="858" y="703"/>
                  </a:lnTo>
                  <a:lnTo>
                    <a:pt x="856" y="704"/>
                  </a:lnTo>
                  <a:lnTo>
                    <a:pt x="855" y="704"/>
                  </a:lnTo>
                  <a:lnTo>
                    <a:pt x="854" y="704"/>
                  </a:lnTo>
                  <a:lnTo>
                    <a:pt x="853" y="705"/>
                  </a:lnTo>
                  <a:lnTo>
                    <a:pt x="852" y="705"/>
                  </a:lnTo>
                  <a:lnTo>
                    <a:pt x="851" y="706"/>
                  </a:lnTo>
                  <a:lnTo>
                    <a:pt x="852" y="707"/>
                  </a:lnTo>
                  <a:lnTo>
                    <a:pt x="852" y="709"/>
                  </a:lnTo>
                  <a:lnTo>
                    <a:pt x="854" y="711"/>
                  </a:lnTo>
                  <a:lnTo>
                    <a:pt x="855" y="713"/>
                  </a:lnTo>
                  <a:lnTo>
                    <a:pt x="855" y="714"/>
                  </a:lnTo>
                  <a:lnTo>
                    <a:pt x="851" y="718"/>
                  </a:lnTo>
                  <a:lnTo>
                    <a:pt x="846" y="721"/>
                  </a:lnTo>
                  <a:lnTo>
                    <a:pt x="840" y="723"/>
                  </a:lnTo>
                  <a:lnTo>
                    <a:pt x="840" y="723"/>
                  </a:lnTo>
                  <a:lnTo>
                    <a:pt x="839" y="723"/>
                  </a:lnTo>
                  <a:lnTo>
                    <a:pt x="839" y="722"/>
                  </a:lnTo>
                  <a:lnTo>
                    <a:pt x="839" y="720"/>
                  </a:lnTo>
                  <a:lnTo>
                    <a:pt x="838" y="720"/>
                  </a:lnTo>
                  <a:lnTo>
                    <a:pt x="838" y="719"/>
                  </a:lnTo>
                  <a:lnTo>
                    <a:pt x="838" y="719"/>
                  </a:lnTo>
                  <a:lnTo>
                    <a:pt x="833" y="726"/>
                  </a:lnTo>
                  <a:lnTo>
                    <a:pt x="828" y="733"/>
                  </a:lnTo>
                  <a:lnTo>
                    <a:pt x="823" y="741"/>
                  </a:lnTo>
                  <a:lnTo>
                    <a:pt x="821" y="742"/>
                  </a:lnTo>
                  <a:lnTo>
                    <a:pt x="820" y="744"/>
                  </a:lnTo>
                  <a:lnTo>
                    <a:pt x="819" y="745"/>
                  </a:lnTo>
                  <a:lnTo>
                    <a:pt x="818" y="746"/>
                  </a:lnTo>
                  <a:lnTo>
                    <a:pt x="815" y="753"/>
                  </a:lnTo>
                  <a:lnTo>
                    <a:pt x="815" y="756"/>
                  </a:lnTo>
                  <a:lnTo>
                    <a:pt x="814" y="757"/>
                  </a:lnTo>
                  <a:lnTo>
                    <a:pt x="812" y="760"/>
                  </a:lnTo>
                  <a:lnTo>
                    <a:pt x="807" y="766"/>
                  </a:lnTo>
                  <a:lnTo>
                    <a:pt x="803" y="770"/>
                  </a:lnTo>
                  <a:lnTo>
                    <a:pt x="800" y="771"/>
                  </a:lnTo>
                  <a:lnTo>
                    <a:pt x="797" y="772"/>
                  </a:lnTo>
                  <a:lnTo>
                    <a:pt x="794" y="772"/>
                  </a:lnTo>
                  <a:lnTo>
                    <a:pt x="792" y="773"/>
                  </a:lnTo>
                  <a:lnTo>
                    <a:pt x="791" y="776"/>
                  </a:lnTo>
                  <a:lnTo>
                    <a:pt x="790" y="779"/>
                  </a:lnTo>
                  <a:lnTo>
                    <a:pt x="790" y="782"/>
                  </a:lnTo>
                  <a:lnTo>
                    <a:pt x="789" y="784"/>
                  </a:lnTo>
                  <a:lnTo>
                    <a:pt x="787" y="788"/>
                  </a:lnTo>
                  <a:lnTo>
                    <a:pt x="785" y="789"/>
                  </a:lnTo>
                  <a:lnTo>
                    <a:pt x="784" y="791"/>
                  </a:lnTo>
                  <a:lnTo>
                    <a:pt x="783" y="791"/>
                  </a:lnTo>
                  <a:lnTo>
                    <a:pt x="782" y="792"/>
                  </a:lnTo>
                  <a:lnTo>
                    <a:pt x="781" y="794"/>
                  </a:lnTo>
                  <a:lnTo>
                    <a:pt x="781" y="799"/>
                  </a:lnTo>
                  <a:lnTo>
                    <a:pt x="781" y="809"/>
                  </a:lnTo>
                  <a:lnTo>
                    <a:pt x="783" y="818"/>
                  </a:lnTo>
                  <a:lnTo>
                    <a:pt x="787" y="827"/>
                  </a:lnTo>
                  <a:lnTo>
                    <a:pt x="791" y="836"/>
                  </a:lnTo>
                  <a:lnTo>
                    <a:pt x="795" y="844"/>
                  </a:lnTo>
                  <a:lnTo>
                    <a:pt x="800" y="850"/>
                  </a:lnTo>
                  <a:lnTo>
                    <a:pt x="803" y="855"/>
                  </a:lnTo>
                  <a:lnTo>
                    <a:pt x="804" y="858"/>
                  </a:lnTo>
                  <a:lnTo>
                    <a:pt x="806" y="864"/>
                  </a:lnTo>
                  <a:lnTo>
                    <a:pt x="807" y="866"/>
                  </a:lnTo>
                  <a:lnTo>
                    <a:pt x="807" y="868"/>
                  </a:lnTo>
                  <a:lnTo>
                    <a:pt x="806" y="867"/>
                  </a:lnTo>
                  <a:lnTo>
                    <a:pt x="804" y="866"/>
                  </a:lnTo>
                  <a:lnTo>
                    <a:pt x="806" y="869"/>
                  </a:lnTo>
                  <a:lnTo>
                    <a:pt x="807" y="871"/>
                  </a:lnTo>
                  <a:lnTo>
                    <a:pt x="811" y="878"/>
                  </a:lnTo>
                  <a:lnTo>
                    <a:pt x="814" y="885"/>
                  </a:lnTo>
                  <a:lnTo>
                    <a:pt x="816" y="892"/>
                  </a:lnTo>
                  <a:lnTo>
                    <a:pt x="816" y="899"/>
                  </a:lnTo>
                  <a:lnTo>
                    <a:pt x="816" y="907"/>
                  </a:lnTo>
                  <a:lnTo>
                    <a:pt x="815" y="915"/>
                  </a:lnTo>
                  <a:lnTo>
                    <a:pt x="814" y="918"/>
                  </a:lnTo>
                  <a:lnTo>
                    <a:pt x="811" y="921"/>
                  </a:lnTo>
                  <a:lnTo>
                    <a:pt x="808" y="923"/>
                  </a:lnTo>
                  <a:lnTo>
                    <a:pt x="804" y="924"/>
                  </a:lnTo>
                  <a:lnTo>
                    <a:pt x="800" y="924"/>
                  </a:lnTo>
                  <a:lnTo>
                    <a:pt x="798" y="923"/>
                  </a:lnTo>
                  <a:lnTo>
                    <a:pt x="798" y="923"/>
                  </a:lnTo>
                  <a:lnTo>
                    <a:pt x="798" y="921"/>
                  </a:lnTo>
                  <a:lnTo>
                    <a:pt x="798" y="920"/>
                  </a:lnTo>
                  <a:lnTo>
                    <a:pt x="800" y="920"/>
                  </a:lnTo>
                  <a:lnTo>
                    <a:pt x="801" y="920"/>
                  </a:lnTo>
                  <a:lnTo>
                    <a:pt x="802" y="921"/>
                  </a:lnTo>
                  <a:lnTo>
                    <a:pt x="802" y="921"/>
                  </a:lnTo>
                  <a:lnTo>
                    <a:pt x="798" y="918"/>
                  </a:lnTo>
                  <a:lnTo>
                    <a:pt x="793" y="915"/>
                  </a:lnTo>
                  <a:lnTo>
                    <a:pt x="789" y="912"/>
                  </a:lnTo>
                  <a:lnTo>
                    <a:pt x="786" y="909"/>
                  </a:lnTo>
                  <a:lnTo>
                    <a:pt x="782" y="905"/>
                  </a:lnTo>
                  <a:lnTo>
                    <a:pt x="781" y="899"/>
                  </a:lnTo>
                  <a:lnTo>
                    <a:pt x="781" y="898"/>
                  </a:lnTo>
                  <a:lnTo>
                    <a:pt x="780" y="898"/>
                  </a:lnTo>
                  <a:lnTo>
                    <a:pt x="780" y="896"/>
                  </a:lnTo>
                  <a:lnTo>
                    <a:pt x="779" y="896"/>
                  </a:lnTo>
                  <a:lnTo>
                    <a:pt x="779" y="895"/>
                  </a:lnTo>
                  <a:lnTo>
                    <a:pt x="768" y="884"/>
                  </a:lnTo>
                  <a:lnTo>
                    <a:pt x="766" y="880"/>
                  </a:lnTo>
                  <a:lnTo>
                    <a:pt x="766" y="879"/>
                  </a:lnTo>
                  <a:lnTo>
                    <a:pt x="767" y="878"/>
                  </a:lnTo>
                  <a:lnTo>
                    <a:pt x="768" y="878"/>
                  </a:lnTo>
                  <a:lnTo>
                    <a:pt x="769" y="877"/>
                  </a:lnTo>
                  <a:lnTo>
                    <a:pt x="770" y="876"/>
                  </a:lnTo>
                  <a:lnTo>
                    <a:pt x="772" y="875"/>
                  </a:lnTo>
                  <a:lnTo>
                    <a:pt x="772" y="874"/>
                  </a:lnTo>
                  <a:lnTo>
                    <a:pt x="770" y="873"/>
                  </a:lnTo>
                  <a:lnTo>
                    <a:pt x="768" y="873"/>
                  </a:lnTo>
                  <a:lnTo>
                    <a:pt x="766" y="874"/>
                  </a:lnTo>
                  <a:lnTo>
                    <a:pt x="764" y="874"/>
                  </a:lnTo>
                  <a:lnTo>
                    <a:pt x="763" y="873"/>
                  </a:lnTo>
                  <a:lnTo>
                    <a:pt x="763" y="872"/>
                  </a:lnTo>
                  <a:lnTo>
                    <a:pt x="764" y="871"/>
                  </a:lnTo>
                  <a:lnTo>
                    <a:pt x="765" y="870"/>
                  </a:lnTo>
                  <a:lnTo>
                    <a:pt x="765" y="869"/>
                  </a:lnTo>
                  <a:lnTo>
                    <a:pt x="766" y="861"/>
                  </a:lnTo>
                  <a:lnTo>
                    <a:pt x="766" y="852"/>
                  </a:lnTo>
                  <a:lnTo>
                    <a:pt x="765" y="849"/>
                  </a:lnTo>
                  <a:lnTo>
                    <a:pt x="764" y="848"/>
                  </a:lnTo>
                  <a:lnTo>
                    <a:pt x="762" y="847"/>
                  </a:lnTo>
                  <a:lnTo>
                    <a:pt x="760" y="847"/>
                  </a:lnTo>
                  <a:lnTo>
                    <a:pt x="758" y="847"/>
                  </a:lnTo>
                  <a:lnTo>
                    <a:pt x="756" y="845"/>
                  </a:lnTo>
                  <a:lnTo>
                    <a:pt x="746" y="834"/>
                  </a:lnTo>
                  <a:lnTo>
                    <a:pt x="741" y="830"/>
                  </a:lnTo>
                  <a:lnTo>
                    <a:pt x="739" y="830"/>
                  </a:lnTo>
                  <a:lnTo>
                    <a:pt x="734" y="833"/>
                  </a:lnTo>
                  <a:lnTo>
                    <a:pt x="728" y="836"/>
                  </a:lnTo>
                  <a:lnTo>
                    <a:pt x="722" y="839"/>
                  </a:lnTo>
                  <a:lnTo>
                    <a:pt x="717" y="841"/>
                  </a:lnTo>
                  <a:lnTo>
                    <a:pt x="716" y="841"/>
                  </a:lnTo>
                  <a:lnTo>
                    <a:pt x="716" y="837"/>
                  </a:lnTo>
                  <a:lnTo>
                    <a:pt x="715" y="836"/>
                  </a:lnTo>
                  <a:lnTo>
                    <a:pt x="713" y="835"/>
                  </a:lnTo>
                  <a:lnTo>
                    <a:pt x="712" y="834"/>
                  </a:lnTo>
                  <a:lnTo>
                    <a:pt x="711" y="834"/>
                  </a:lnTo>
                  <a:lnTo>
                    <a:pt x="710" y="833"/>
                  </a:lnTo>
                  <a:lnTo>
                    <a:pt x="709" y="832"/>
                  </a:lnTo>
                  <a:lnTo>
                    <a:pt x="709" y="831"/>
                  </a:lnTo>
                  <a:lnTo>
                    <a:pt x="710" y="830"/>
                  </a:lnTo>
                  <a:lnTo>
                    <a:pt x="711" y="829"/>
                  </a:lnTo>
                  <a:lnTo>
                    <a:pt x="712" y="829"/>
                  </a:lnTo>
                  <a:lnTo>
                    <a:pt x="712" y="829"/>
                  </a:lnTo>
                  <a:lnTo>
                    <a:pt x="706" y="828"/>
                  </a:lnTo>
                  <a:lnTo>
                    <a:pt x="701" y="829"/>
                  </a:lnTo>
                  <a:lnTo>
                    <a:pt x="695" y="828"/>
                  </a:lnTo>
                  <a:lnTo>
                    <a:pt x="694" y="828"/>
                  </a:lnTo>
                  <a:lnTo>
                    <a:pt x="695" y="827"/>
                  </a:lnTo>
                  <a:lnTo>
                    <a:pt x="696" y="827"/>
                  </a:lnTo>
                  <a:lnTo>
                    <a:pt x="697" y="827"/>
                  </a:lnTo>
                  <a:lnTo>
                    <a:pt x="699" y="826"/>
                  </a:lnTo>
                  <a:lnTo>
                    <a:pt x="700" y="826"/>
                  </a:lnTo>
                  <a:lnTo>
                    <a:pt x="701" y="826"/>
                  </a:lnTo>
                  <a:lnTo>
                    <a:pt x="692" y="828"/>
                  </a:lnTo>
                  <a:lnTo>
                    <a:pt x="683" y="830"/>
                  </a:lnTo>
                  <a:lnTo>
                    <a:pt x="681" y="831"/>
                  </a:lnTo>
                  <a:lnTo>
                    <a:pt x="680" y="832"/>
                  </a:lnTo>
                  <a:lnTo>
                    <a:pt x="678" y="833"/>
                  </a:lnTo>
                  <a:lnTo>
                    <a:pt x="669" y="834"/>
                  </a:lnTo>
                  <a:lnTo>
                    <a:pt x="661" y="835"/>
                  </a:lnTo>
                  <a:lnTo>
                    <a:pt x="652" y="837"/>
                  </a:lnTo>
                  <a:lnTo>
                    <a:pt x="645" y="839"/>
                  </a:lnTo>
                  <a:lnTo>
                    <a:pt x="644" y="841"/>
                  </a:lnTo>
                  <a:lnTo>
                    <a:pt x="644" y="846"/>
                  </a:lnTo>
                  <a:lnTo>
                    <a:pt x="643" y="848"/>
                  </a:lnTo>
                  <a:lnTo>
                    <a:pt x="642" y="849"/>
                  </a:lnTo>
                  <a:lnTo>
                    <a:pt x="640" y="850"/>
                  </a:lnTo>
                  <a:lnTo>
                    <a:pt x="639" y="851"/>
                  </a:lnTo>
                  <a:lnTo>
                    <a:pt x="637" y="851"/>
                  </a:lnTo>
                  <a:lnTo>
                    <a:pt x="636" y="851"/>
                  </a:lnTo>
                  <a:lnTo>
                    <a:pt x="632" y="849"/>
                  </a:lnTo>
                  <a:lnTo>
                    <a:pt x="631" y="849"/>
                  </a:lnTo>
                  <a:lnTo>
                    <a:pt x="630" y="850"/>
                  </a:lnTo>
                  <a:lnTo>
                    <a:pt x="630" y="851"/>
                  </a:lnTo>
                  <a:lnTo>
                    <a:pt x="633" y="854"/>
                  </a:lnTo>
                  <a:lnTo>
                    <a:pt x="633" y="856"/>
                  </a:lnTo>
                  <a:lnTo>
                    <a:pt x="633" y="857"/>
                  </a:lnTo>
                  <a:lnTo>
                    <a:pt x="631" y="860"/>
                  </a:lnTo>
                  <a:lnTo>
                    <a:pt x="630" y="860"/>
                  </a:lnTo>
                  <a:lnTo>
                    <a:pt x="629" y="858"/>
                  </a:lnTo>
                  <a:lnTo>
                    <a:pt x="627" y="855"/>
                  </a:lnTo>
                  <a:lnTo>
                    <a:pt x="626" y="854"/>
                  </a:lnTo>
                  <a:lnTo>
                    <a:pt x="625" y="855"/>
                  </a:lnTo>
                  <a:lnTo>
                    <a:pt x="624" y="855"/>
                  </a:lnTo>
                  <a:lnTo>
                    <a:pt x="623" y="858"/>
                  </a:lnTo>
                  <a:lnTo>
                    <a:pt x="622" y="859"/>
                  </a:lnTo>
                  <a:lnTo>
                    <a:pt x="621" y="860"/>
                  </a:lnTo>
                  <a:lnTo>
                    <a:pt x="618" y="860"/>
                  </a:lnTo>
                  <a:lnTo>
                    <a:pt x="614" y="859"/>
                  </a:lnTo>
                  <a:lnTo>
                    <a:pt x="611" y="857"/>
                  </a:lnTo>
                  <a:lnTo>
                    <a:pt x="610" y="856"/>
                  </a:lnTo>
                  <a:lnTo>
                    <a:pt x="611" y="855"/>
                  </a:lnTo>
                  <a:lnTo>
                    <a:pt x="611" y="854"/>
                  </a:lnTo>
                  <a:lnTo>
                    <a:pt x="612" y="852"/>
                  </a:lnTo>
                  <a:lnTo>
                    <a:pt x="612" y="851"/>
                  </a:lnTo>
                  <a:lnTo>
                    <a:pt x="611" y="850"/>
                  </a:lnTo>
                  <a:lnTo>
                    <a:pt x="607" y="846"/>
                  </a:lnTo>
                  <a:lnTo>
                    <a:pt x="605" y="843"/>
                  </a:lnTo>
                  <a:lnTo>
                    <a:pt x="603" y="843"/>
                  </a:lnTo>
                  <a:lnTo>
                    <a:pt x="601" y="843"/>
                  </a:lnTo>
                  <a:lnTo>
                    <a:pt x="600" y="845"/>
                  </a:lnTo>
                  <a:lnTo>
                    <a:pt x="599" y="847"/>
                  </a:lnTo>
                  <a:lnTo>
                    <a:pt x="598" y="849"/>
                  </a:lnTo>
                  <a:lnTo>
                    <a:pt x="597" y="851"/>
                  </a:lnTo>
                  <a:lnTo>
                    <a:pt x="595" y="852"/>
                  </a:lnTo>
                  <a:lnTo>
                    <a:pt x="592" y="852"/>
                  </a:lnTo>
                  <a:lnTo>
                    <a:pt x="587" y="850"/>
                  </a:lnTo>
                  <a:lnTo>
                    <a:pt x="581" y="848"/>
                  </a:lnTo>
                  <a:lnTo>
                    <a:pt x="575" y="847"/>
                  </a:lnTo>
                  <a:lnTo>
                    <a:pt x="572" y="847"/>
                  </a:lnTo>
                  <a:lnTo>
                    <a:pt x="568" y="849"/>
                  </a:lnTo>
                  <a:lnTo>
                    <a:pt x="564" y="849"/>
                  </a:lnTo>
                  <a:lnTo>
                    <a:pt x="564" y="848"/>
                  </a:lnTo>
                  <a:lnTo>
                    <a:pt x="564" y="848"/>
                  </a:lnTo>
                  <a:lnTo>
                    <a:pt x="565" y="846"/>
                  </a:lnTo>
                  <a:lnTo>
                    <a:pt x="565" y="844"/>
                  </a:lnTo>
                  <a:lnTo>
                    <a:pt x="565" y="843"/>
                  </a:lnTo>
                  <a:lnTo>
                    <a:pt x="566" y="843"/>
                  </a:lnTo>
                  <a:lnTo>
                    <a:pt x="566" y="842"/>
                  </a:lnTo>
                  <a:lnTo>
                    <a:pt x="565" y="842"/>
                  </a:lnTo>
                  <a:lnTo>
                    <a:pt x="559" y="847"/>
                  </a:lnTo>
                  <a:lnTo>
                    <a:pt x="552" y="851"/>
                  </a:lnTo>
                  <a:lnTo>
                    <a:pt x="552" y="851"/>
                  </a:lnTo>
                  <a:lnTo>
                    <a:pt x="551" y="850"/>
                  </a:lnTo>
                  <a:lnTo>
                    <a:pt x="548" y="850"/>
                  </a:lnTo>
                  <a:lnTo>
                    <a:pt x="548" y="851"/>
                  </a:lnTo>
                  <a:lnTo>
                    <a:pt x="547" y="851"/>
                  </a:lnTo>
                  <a:lnTo>
                    <a:pt x="546" y="852"/>
                  </a:lnTo>
                  <a:lnTo>
                    <a:pt x="546" y="853"/>
                  </a:lnTo>
                  <a:lnTo>
                    <a:pt x="547" y="854"/>
                  </a:lnTo>
                  <a:lnTo>
                    <a:pt x="547" y="855"/>
                  </a:lnTo>
                  <a:lnTo>
                    <a:pt x="541" y="861"/>
                  </a:lnTo>
                  <a:lnTo>
                    <a:pt x="535" y="866"/>
                  </a:lnTo>
                  <a:lnTo>
                    <a:pt x="528" y="870"/>
                  </a:lnTo>
                  <a:lnTo>
                    <a:pt x="521" y="873"/>
                  </a:lnTo>
                  <a:lnTo>
                    <a:pt x="522" y="873"/>
                  </a:lnTo>
                  <a:lnTo>
                    <a:pt x="522" y="872"/>
                  </a:lnTo>
                  <a:lnTo>
                    <a:pt x="524" y="871"/>
                  </a:lnTo>
                  <a:lnTo>
                    <a:pt x="525" y="870"/>
                  </a:lnTo>
                  <a:lnTo>
                    <a:pt x="525" y="869"/>
                  </a:lnTo>
                  <a:lnTo>
                    <a:pt x="522" y="869"/>
                  </a:lnTo>
                  <a:lnTo>
                    <a:pt x="519" y="869"/>
                  </a:lnTo>
                  <a:lnTo>
                    <a:pt x="516" y="871"/>
                  </a:lnTo>
                  <a:lnTo>
                    <a:pt x="516" y="872"/>
                  </a:lnTo>
                  <a:lnTo>
                    <a:pt x="518" y="874"/>
                  </a:lnTo>
                  <a:lnTo>
                    <a:pt x="518" y="874"/>
                  </a:lnTo>
                  <a:lnTo>
                    <a:pt x="515" y="875"/>
                  </a:lnTo>
                  <a:lnTo>
                    <a:pt x="512" y="875"/>
                  </a:lnTo>
                  <a:lnTo>
                    <a:pt x="510" y="875"/>
                  </a:lnTo>
                  <a:lnTo>
                    <a:pt x="509" y="874"/>
                  </a:lnTo>
                  <a:lnTo>
                    <a:pt x="507" y="873"/>
                  </a:lnTo>
                  <a:lnTo>
                    <a:pt x="506" y="872"/>
                  </a:lnTo>
                  <a:lnTo>
                    <a:pt x="505" y="873"/>
                  </a:lnTo>
                  <a:lnTo>
                    <a:pt x="503" y="875"/>
                  </a:lnTo>
                  <a:lnTo>
                    <a:pt x="501" y="879"/>
                  </a:lnTo>
                  <a:lnTo>
                    <a:pt x="497" y="885"/>
                  </a:lnTo>
                  <a:lnTo>
                    <a:pt x="497" y="885"/>
                  </a:lnTo>
                  <a:lnTo>
                    <a:pt x="498" y="887"/>
                  </a:lnTo>
                  <a:lnTo>
                    <a:pt x="499" y="887"/>
                  </a:lnTo>
                  <a:lnTo>
                    <a:pt x="501" y="888"/>
                  </a:lnTo>
                  <a:lnTo>
                    <a:pt x="502" y="888"/>
                  </a:lnTo>
                  <a:lnTo>
                    <a:pt x="502" y="890"/>
                  </a:lnTo>
                  <a:lnTo>
                    <a:pt x="501" y="892"/>
                  </a:lnTo>
                  <a:lnTo>
                    <a:pt x="500" y="894"/>
                  </a:lnTo>
                  <a:lnTo>
                    <a:pt x="498" y="896"/>
                  </a:lnTo>
                  <a:lnTo>
                    <a:pt x="494" y="896"/>
                  </a:lnTo>
                  <a:lnTo>
                    <a:pt x="493" y="895"/>
                  </a:lnTo>
                  <a:lnTo>
                    <a:pt x="493" y="895"/>
                  </a:lnTo>
                  <a:lnTo>
                    <a:pt x="492" y="896"/>
                  </a:lnTo>
                  <a:lnTo>
                    <a:pt x="492" y="896"/>
                  </a:lnTo>
                  <a:lnTo>
                    <a:pt x="494" y="906"/>
                  </a:lnTo>
                  <a:lnTo>
                    <a:pt x="501" y="923"/>
                  </a:lnTo>
                  <a:lnTo>
                    <a:pt x="503" y="923"/>
                  </a:lnTo>
                  <a:lnTo>
                    <a:pt x="499" y="935"/>
                  </a:lnTo>
                  <a:lnTo>
                    <a:pt x="495" y="946"/>
                  </a:lnTo>
                  <a:lnTo>
                    <a:pt x="491" y="962"/>
                  </a:lnTo>
                  <a:lnTo>
                    <a:pt x="490" y="978"/>
                  </a:lnTo>
                  <a:lnTo>
                    <a:pt x="490" y="993"/>
                  </a:lnTo>
                  <a:lnTo>
                    <a:pt x="491" y="1008"/>
                  </a:lnTo>
                  <a:lnTo>
                    <a:pt x="492" y="1011"/>
                  </a:lnTo>
                  <a:lnTo>
                    <a:pt x="493" y="1012"/>
                  </a:lnTo>
                  <a:lnTo>
                    <a:pt x="496" y="1020"/>
                  </a:lnTo>
                  <a:lnTo>
                    <a:pt x="501" y="1028"/>
                  </a:lnTo>
                  <a:lnTo>
                    <a:pt x="504" y="1032"/>
                  </a:lnTo>
                  <a:lnTo>
                    <a:pt x="507" y="1036"/>
                  </a:lnTo>
                  <a:lnTo>
                    <a:pt x="511" y="1040"/>
                  </a:lnTo>
                  <a:lnTo>
                    <a:pt x="514" y="1044"/>
                  </a:lnTo>
                  <a:lnTo>
                    <a:pt x="516" y="1049"/>
                  </a:lnTo>
                  <a:lnTo>
                    <a:pt x="518" y="1058"/>
                  </a:lnTo>
                  <a:lnTo>
                    <a:pt x="520" y="1062"/>
                  </a:lnTo>
                  <a:lnTo>
                    <a:pt x="525" y="1066"/>
                  </a:lnTo>
                  <a:lnTo>
                    <a:pt x="528" y="1067"/>
                  </a:lnTo>
                  <a:lnTo>
                    <a:pt x="532" y="1067"/>
                  </a:lnTo>
                  <a:lnTo>
                    <a:pt x="535" y="1066"/>
                  </a:lnTo>
                  <a:lnTo>
                    <a:pt x="538" y="1067"/>
                  </a:lnTo>
                  <a:lnTo>
                    <a:pt x="542" y="1069"/>
                  </a:lnTo>
                  <a:lnTo>
                    <a:pt x="545" y="1072"/>
                  </a:lnTo>
                  <a:lnTo>
                    <a:pt x="549" y="1075"/>
                  </a:lnTo>
                  <a:lnTo>
                    <a:pt x="552" y="1077"/>
                  </a:lnTo>
                  <a:lnTo>
                    <a:pt x="559" y="1078"/>
                  </a:lnTo>
                  <a:lnTo>
                    <a:pt x="562" y="1079"/>
                  </a:lnTo>
                  <a:lnTo>
                    <a:pt x="564" y="1079"/>
                  </a:lnTo>
                  <a:lnTo>
                    <a:pt x="565" y="1078"/>
                  </a:lnTo>
                  <a:lnTo>
                    <a:pt x="565" y="1074"/>
                  </a:lnTo>
                  <a:lnTo>
                    <a:pt x="567" y="1073"/>
                  </a:lnTo>
                  <a:lnTo>
                    <a:pt x="569" y="1072"/>
                  </a:lnTo>
                  <a:lnTo>
                    <a:pt x="581" y="1072"/>
                  </a:lnTo>
                  <a:lnTo>
                    <a:pt x="587" y="1071"/>
                  </a:lnTo>
                  <a:lnTo>
                    <a:pt x="589" y="1070"/>
                  </a:lnTo>
                  <a:lnTo>
                    <a:pt x="590" y="1069"/>
                  </a:lnTo>
                  <a:lnTo>
                    <a:pt x="591" y="1068"/>
                  </a:lnTo>
                  <a:lnTo>
                    <a:pt x="591" y="1067"/>
                  </a:lnTo>
                  <a:lnTo>
                    <a:pt x="592" y="1067"/>
                  </a:lnTo>
                  <a:lnTo>
                    <a:pt x="599" y="1065"/>
                  </a:lnTo>
                  <a:lnTo>
                    <a:pt x="605" y="1064"/>
                  </a:lnTo>
                  <a:lnTo>
                    <a:pt x="612" y="1063"/>
                  </a:lnTo>
                  <a:lnTo>
                    <a:pt x="613" y="1062"/>
                  </a:lnTo>
                  <a:lnTo>
                    <a:pt x="615" y="1061"/>
                  </a:lnTo>
                  <a:lnTo>
                    <a:pt x="618" y="1058"/>
                  </a:lnTo>
                  <a:lnTo>
                    <a:pt x="622" y="1056"/>
                  </a:lnTo>
                  <a:lnTo>
                    <a:pt x="624" y="1053"/>
                  </a:lnTo>
                  <a:lnTo>
                    <a:pt x="625" y="1052"/>
                  </a:lnTo>
                  <a:lnTo>
                    <a:pt x="625" y="1046"/>
                  </a:lnTo>
                  <a:lnTo>
                    <a:pt x="625" y="1045"/>
                  </a:lnTo>
                  <a:lnTo>
                    <a:pt x="629" y="1037"/>
                  </a:lnTo>
                  <a:lnTo>
                    <a:pt x="632" y="1030"/>
                  </a:lnTo>
                  <a:lnTo>
                    <a:pt x="636" y="1022"/>
                  </a:lnTo>
                  <a:lnTo>
                    <a:pt x="641" y="1016"/>
                  </a:lnTo>
                  <a:lnTo>
                    <a:pt x="645" y="1014"/>
                  </a:lnTo>
                  <a:lnTo>
                    <a:pt x="648" y="1013"/>
                  </a:lnTo>
                  <a:lnTo>
                    <a:pt x="656" y="1013"/>
                  </a:lnTo>
                  <a:lnTo>
                    <a:pt x="660" y="1012"/>
                  </a:lnTo>
                  <a:lnTo>
                    <a:pt x="661" y="1011"/>
                  </a:lnTo>
                  <a:lnTo>
                    <a:pt x="662" y="1011"/>
                  </a:lnTo>
                  <a:lnTo>
                    <a:pt x="663" y="1009"/>
                  </a:lnTo>
                  <a:lnTo>
                    <a:pt x="665" y="1009"/>
                  </a:lnTo>
                  <a:lnTo>
                    <a:pt x="666" y="1008"/>
                  </a:lnTo>
                  <a:lnTo>
                    <a:pt x="667" y="1008"/>
                  </a:lnTo>
                  <a:lnTo>
                    <a:pt x="683" y="1011"/>
                  </a:lnTo>
                  <a:lnTo>
                    <a:pt x="700" y="1014"/>
                  </a:lnTo>
                  <a:lnTo>
                    <a:pt x="701" y="1014"/>
                  </a:lnTo>
                  <a:lnTo>
                    <a:pt x="700" y="1015"/>
                  </a:lnTo>
                  <a:lnTo>
                    <a:pt x="700" y="1015"/>
                  </a:lnTo>
                  <a:lnTo>
                    <a:pt x="699" y="1016"/>
                  </a:lnTo>
                  <a:lnTo>
                    <a:pt x="693" y="1025"/>
                  </a:lnTo>
                  <a:lnTo>
                    <a:pt x="687" y="1033"/>
                  </a:lnTo>
                  <a:lnTo>
                    <a:pt x="687" y="1034"/>
                  </a:lnTo>
                  <a:lnTo>
                    <a:pt x="687" y="1035"/>
                  </a:lnTo>
                  <a:lnTo>
                    <a:pt x="687" y="1038"/>
                  </a:lnTo>
                  <a:lnTo>
                    <a:pt x="686" y="1039"/>
                  </a:lnTo>
                  <a:lnTo>
                    <a:pt x="684" y="1040"/>
                  </a:lnTo>
                  <a:lnTo>
                    <a:pt x="682" y="1042"/>
                  </a:lnTo>
                  <a:lnTo>
                    <a:pt x="682" y="1043"/>
                  </a:lnTo>
                  <a:lnTo>
                    <a:pt x="682" y="1044"/>
                  </a:lnTo>
                  <a:lnTo>
                    <a:pt x="682" y="1044"/>
                  </a:lnTo>
                  <a:lnTo>
                    <a:pt x="688" y="1044"/>
                  </a:lnTo>
                  <a:lnTo>
                    <a:pt x="688" y="1045"/>
                  </a:lnTo>
                  <a:lnTo>
                    <a:pt x="688" y="1046"/>
                  </a:lnTo>
                  <a:lnTo>
                    <a:pt x="687" y="1047"/>
                  </a:lnTo>
                  <a:lnTo>
                    <a:pt x="686" y="1048"/>
                  </a:lnTo>
                  <a:lnTo>
                    <a:pt x="684" y="1049"/>
                  </a:lnTo>
                  <a:lnTo>
                    <a:pt x="683" y="1049"/>
                  </a:lnTo>
                  <a:lnTo>
                    <a:pt x="683" y="1050"/>
                  </a:lnTo>
                  <a:lnTo>
                    <a:pt x="682" y="1055"/>
                  </a:lnTo>
                  <a:lnTo>
                    <a:pt x="682" y="1059"/>
                  </a:lnTo>
                  <a:lnTo>
                    <a:pt x="682" y="1068"/>
                  </a:lnTo>
                  <a:lnTo>
                    <a:pt x="681" y="1071"/>
                  </a:lnTo>
                  <a:lnTo>
                    <a:pt x="680" y="1072"/>
                  </a:lnTo>
                  <a:lnTo>
                    <a:pt x="678" y="1072"/>
                  </a:lnTo>
                  <a:lnTo>
                    <a:pt x="676" y="1072"/>
                  </a:lnTo>
                  <a:lnTo>
                    <a:pt x="675" y="1075"/>
                  </a:lnTo>
                  <a:lnTo>
                    <a:pt x="673" y="1079"/>
                  </a:lnTo>
                  <a:lnTo>
                    <a:pt x="672" y="1083"/>
                  </a:lnTo>
                  <a:lnTo>
                    <a:pt x="673" y="1089"/>
                  </a:lnTo>
                  <a:lnTo>
                    <a:pt x="674" y="1095"/>
                  </a:lnTo>
                  <a:lnTo>
                    <a:pt x="674" y="1100"/>
                  </a:lnTo>
                  <a:lnTo>
                    <a:pt x="672" y="1104"/>
                  </a:lnTo>
                  <a:lnTo>
                    <a:pt x="669" y="1106"/>
                  </a:lnTo>
                  <a:lnTo>
                    <a:pt x="666" y="1108"/>
                  </a:lnTo>
                  <a:lnTo>
                    <a:pt x="663" y="1110"/>
                  </a:lnTo>
                  <a:lnTo>
                    <a:pt x="661" y="1113"/>
                  </a:lnTo>
                  <a:lnTo>
                    <a:pt x="661" y="1115"/>
                  </a:lnTo>
                  <a:lnTo>
                    <a:pt x="661" y="1116"/>
                  </a:lnTo>
                  <a:lnTo>
                    <a:pt x="661" y="1117"/>
                  </a:lnTo>
                  <a:lnTo>
                    <a:pt x="662" y="1118"/>
                  </a:lnTo>
                  <a:lnTo>
                    <a:pt x="665" y="1119"/>
                  </a:lnTo>
                  <a:lnTo>
                    <a:pt x="669" y="1119"/>
                  </a:lnTo>
                  <a:lnTo>
                    <a:pt x="673" y="1118"/>
                  </a:lnTo>
                  <a:lnTo>
                    <a:pt x="678" y="1116"/>
                  </a:lnTo>
                  <a:lnTo>
                    <a:pt x="682" y="1115"/>
                  </a:lnTo>
                  <a:lnTo>
                    <a:pt x="684" y="1113"/>
                  </a:lnTo>
                  <a:lnTo>
                    <a:pt x="686" y="1113"/>
                  </a:lnTo>
                  <a:lnTo>
                    <a:pt x="689" y="1115"/>
                  </a:lnTo>
                  <a:lnTo>
                    <a:pt x="689" y="1115"/>
                  </a:lnTo>
                  <a:lnTo>
                    <a:pt x="691" y="1114"/>
                  </a:lnTo>
                  <a:lnTo>
                    <a:pt x="704" y="1111"/>
                  </a:lnTo>
                  <a:lnTo>
                    <a:pt x="717" y="1109"/>
                  </a:lnTo>
                  <a:lnTo>
                    <a:pt x="722" y="1109"/>
                  </a:lnTo>
                  <a:lnTo>
                    <a:pt x="726" y="1110"/>
                  </a:lnTo>
                  <a:lnTo>
                    <a:pt x="744" y="1112"/>
                  </a:lnTo>
                  <a:lnTo>
                    <a:pt x="761" y="1115"/>
                  </a:lnTo>
                  <a:lnTo>
                    <a:pt x="765" y="1116"/>
                  </a:lnTo>
                  <a:lnTo>
                    <a:pt x="769" y="1117"/>
                  </a:lnTo>
                  <a:lnTo>
                    <a:pt x="772" y="1120"/>
                  </a:lnTo>
                  <a:lnTo>
                    <a:pt x="772" y="1121"/>
                  </a:lnTo>
                  <a:lnTo>
                    <a:pt x="771" y="1122"/>
                  </a:lnTo>
                  <a:lnTo>
                    <a:pt x="770" y="1123"/>
                  </a:lnTo>
                  <a:lnTo>
                    <a:pt x="768" y="1123"/>
                  </a:lnTo>
                  <a:lnTo>
                    <a:pt x="767" y="1124"/>
                  </a:lnTo>
                  <a:lnTo>
                    <a:pt x="766" y="1125"/>
                  </a:lnTo>
                  <a:lnTo>
                    <a:pt x="765" y="1133"/>
                  </a:lnTo>
                  <a:lnTo>
                    <a:pt x="764" y="1140"/>
                  </a:lnTo>
                  <a:lnTo>
                    <a:pt x="764" y="1147"/>
                  </a:lnTo>
                  <a:lnTo>
                    <a:pt x="765" y="1160"/>
                  </a:lnTo>
                  <a:lnTo>
                    <a:pt x="765" y="1160"/>
                  </a:lnTo>
                  <a:lnTo>
                    <a:pt x="764" y="1160"/>
                  </a:lnTo>
                  <a:lnTo>
                    <a:pt x="762" y="1160"/>
                  </a:lnTo>
                  <a:lnTo>
                    <a:pt x="761" y="1163"/>
                  </a:lnTo>
                  <a:lnTo>
                    <a:pt x="761" y="1164"/>
                  </a:lnTo>
                  <a:lnTo>
                    <a:pt x="761" y="1165"/>
                  </a:lnTo>
                  <a:lnTo>
                    <a:pt x="763" y="1179"/>
                  </a:lnTo>
                  <a:lnTo>
                    <a:pt x="766" y="1192"/>
                  </a:lnTo>
                  <a:lnTo>
                    <a:pt x="772" y="1204"/>
                  </a:lnTo>
                  <a:lnTo>
                    <a:pt x="774" y="1207"/>
                  </a:lnTo>
                  <a:lnTo>
                    <a:pt x="777" y="1208"/>
                  </a:lnTo>
                  <a:lnTo>
                    <a:pt x="780" y="1209"/>
                  </a:lnTo>
                  <a:lnTo>
                    <a:pt x="783" y="1211"/>
                  </a:lnTo>
                  <a:lnTo>
                    <a:pt x="786" y="1214"/>
                  </a:lnTo>
                  <a:lnTo>
                    <a:pt x="787" y="1217"/>
                  </a:lnTo>
                  <a:lnTo>
                    <a:pt x="790" y="1220"/>
                  </a:lnTo>
                  <a:lnTo>
                    <a:pt x="792" y="1220"/>
                  </a:lnTo>
                  <a:lnTo>
                    <a:pt x="798" y="1218"/>
                  </a:lnTo>
                  <a:lnTo>
                    <a:pt x="814" y="1215"/>
                  </a:lnTo>
                  <a:lnTo>
                    <a:pt x="821" y="1213"/>
                  </a:lnTo>
                  <a:lnTo>
                    <a:pt x="829" y="1210"/>
                  </a:lnTo>
                  <a:lnTo>
                    <a:pt x="835" y="1206"/>
                  </a:lnTo>
                  <a:lnTo>
                    <a:pt x="839" y="1201"/>
                  </a:lnTo>
                  <a:lnTo>
                    <a:pt x="840" y="1201"/>
                  </a:lnTo>
                  <a:lnTo>
                    <a:pt x="846" y="1200"/>
                  </a:lnTo>
                  <a:lnTo>
                    <a:pt x="852" y="1200"/>
                  </a:lnTo>
                  <a:lnTo>
                    <a:pt x="859" y="1201"/>
                  </a:lnTo>
                  <a:lnTo>
                    <a:pt x="865" y="1202"/>
                  </a:lnTo>
                  <a:lnTo>
                    <a:pt x="871" y="1205"/>
                  </a:lnTo>
                  <a:lnTo>
                    <a:pt x="876" y="1206"/>
                  </a:lnTo>
                  <a:lnTo>
                    <a:pt x="879" y="1207"/>
                  </a:lnTo>
                  <a:lnTo>
                    <a:pt x="880" y="1208"/>
                  </a:lnTo>
                  <a:lnTo>
                    <a:pt x="888" y="1208"/>
                  </a:lnTo>
                  <a:lnTo>
                    <a:pt x="890" y="1206"/>
                  </a:lnTo>
                  <a:lnTo>
                    <a:pt x="893" y="1204"/>
                  </a:lnTo>
                  <a:lnTo>
                    <a:pt x="898" y="1200"/>
                  </a:lnTo>
                  <a:lnTo>
                    <a:pt x="906" y="1193"/>
                  </a:lnTo>
                  <a:lnTo>
                    <a:pt x="911" y="1188"/>
                  </a:lnTo>
                  <a:lnTo>
                    <a:pt x="914" y="1183"/>
                  </a:lnTo>
                  <a:lnTo>
                    <a:pt x="915" y="1180"/>
                  </a:lnTo>
                  <a:lnTo>
                    <a:pt x="915" y="1178"/>
                  </a:lnTo>
                  <a:lnTo>
                    <a:pt x="914" y="1177"/>
                  </a:lnTo>
                  <a:lnTo>
                    <a:pt x="913" y="1175"/>
                  </a:lnTo>
                  <a:lnTo>
                    <a:pt x="912" y="1175"/>
                  </a:lnTo>
                  <a:lnTo>
                    <a:pt x="910" y="1174"/>
                  </a:lnTo>
                  <a:lnTo>
                    <a:pt x="909" y="1174"/>
                  </a:lnTo>
                  <a:lnTo>
                    <a:pt x="909" y="1173"/>
                  </a:lnTo>
                  <a:lnTo>
                    <a:pt x="910" y="1172"/>
                  </a:lnTo>
                  <a:lnTo>
                    <a:pt x="911" y="1170"/>
                  </a:lnTo>
                  <a:lnTo>
                    <a:pt x="914" y="1167"/>
                  </a:lnTo>
                  <a:lnTo>
                    <a:pt x="919" y="1163"/>
                  </a:lnTo>
                  <a:lnTo>
                    <a:pt x="925" y="1157"/>
                  </a:lnTo>
                  <a:lnTo>
                    <a:pt x="927" y="1156"/>
                  </a:lnTo>
                  <a:lnTo>
                    <a:pt x="930" y="1157"/>
                  </a:lnTo>
                  <a:lnTo>
                    <a:pt x="933" y="1157"/>
                  </a:lnTo>
                  <a:lnTo>
                    <a:pt x="935" y="1157"/>
                  </a:lnTo>
                  <a:lnTo>
                    <a:pt x="936" y="1155"/>
                  </a:lnTo>
                  <a:lnTo>
                    <a:pt x="936" y="1154"/>
                  </a:lnTo>
                  <a:lnTo>
                    <a:pt x="936" y="1153"/>
                  </a:lnTo>
                  <a:lnTo>
                    <a:pt x="936" y="1152"/>
                  </a:lnTo>
                  <a:lnTo>
                    <a:pt x="937" y="1151"/>
                  </a:lnTo>
                  <a:lnTo>
                    <a:pt x="937" y="1150"/>
                  </a:lnTo>
                  <a:lnTo>
                    <a:pt x="942" y="1149"/>
                  </a:lnTo>
                  <a:lnTo>
                    <a:pt x="947" y="1148"/>
                  </a:lnTo>
                  <a:lnTo>
                    <a:pt x="952" y="1147"/>
                  </a:lnTo>
                  <a:lnTo>
                    <a:pt x="953" y="1146"/>
                  </a:lnTo>
                  <a:lnTo>
                    <a:pt x="957" y="1143"/>
                  </a:lnTo>
                  <a:lnTo>
                    <a:pt x="960" y="1140"/>
                  </a:lnTo>
                  <a:lnTo>
                    <a:pt x="964" y="1137"/>
                  </a:lnTo>
                  <a:lnTo>
                    <a:pt x="969" y="1133"/>
                  </a:lnTo>
                  <a:lnTo>
                    <a:pt x="974" y="1130"/>
                  </a:lnTo>
                  <a:lnTo>
                    <a:pt x="978" y="1127"/>
                  </a:lnTo>
                  <a:lnTo>
                    <a:pt x="982" y="1127"/>
                  </a:lnTo>
                  <a:lnTo>
                    <a:pt x="986" y="1128"/>
                  </a:lnTo>
                  <a:lnTo>
                    <a:pt x="986" y="1129"/>
                  </a:lnTo>
                  <a:lnTo>
                    <a:pt x="985" y="1130"/>
                  </a:lnTo>
                  <a:lnTo>
                    <a:pt x="982" y="1131"/>
                  </a:lnTo>
                  <a:lnTo>
                    <a:pt x="979" y="1133"/>
                  </a:lnTo>
                  <a:lnTo>
                    <a:pt x="976" y="1134"/>
                  </a:lnTo>
                  <a:lnTo>
                    <a:pt x="975" y="1136"/>
                  </a:lnTo>
                  <a:lnTo>
                    <a:pt x="975" y="1139"/>
                  </a:lnTo>
                  <a:lnTo>
                    <a:pt x="980" y="1144"/>
                  </a:lnTo>
                  <a:lnTo>
                    <a:pt x="981" y="1147"/>
                  </a:lnTo>
                  <a:lnTo>
                    <a:pt x="981" y="1146"/>
                  </a:lnTo>
                  <a:lnTo>
                    <a:pt x="982" y="1145"/>
                  </a:lnTo>
                  <a:lnTo>
                    <a:pt x="985" y="1143"/>
                  </a:lnTo>
                  <a:lnTo>
                    <a:pt x="989" y="1141"/>
                  </a:lnTo>
                  <a:lnTo>
                    <a:pt x="994" y="1137"/>
                  </a:lnTo>
                  <a:lnTo>
                    <a:pt x="998" y="1134"/>
                  </a:lnTo>
                  <a:lnTo>
                    <a:pt x="1003" y="1131"/>
                  </a:lnTo>
                  <a:lnTo>
                    <a:pt x="1007" y="1128"/>
                  </a:lnTo>
                  <a:lnTo>
                    <a:pt x="1010" y="1126"/>
                  </a:lnTo>
                  <a:lnTo>
                    <a:pt x="1014" y="1125"/>
                  </a:lnTo>
                  <a:lnTo>
                    <a:pt x="1018" y="1123"/>
                  </a:lnTo>
                  <a:lnTo>
                    <a:pt x="1023" y="1122"/>
                  </a:lnTo>
                  <a:lnTo>
                    <a:pt x="1028" y="1121"/>
                  </a:lnTo>
                  <a:lnTo>
                    <a:pt x="1031" y="1121"/>
                  </a:lnTo>
                  <a:lnTo>
                    <a:pt x="1034" y="1123"/>
                  </a:lnTo>
                  <a:lnTo>
                    <a:pt x="1036" y="1126"/>
                  </a:lnTo>
                  <a:lnTo>
                    <a:pt x="1036" y="1129"/>
                  </a:lnTo>
                  <a:lnTo>
                    <a:pt x="1036" y="1130"/>
                  </a:lnTo>
                  <a:lnTo>
                    <a:pt x="1036" y="1131"/>
                  </a:lnTo>
                  <a:lnTo>
                    <a:pt x="1038" y="1131"/>
                  </a:lnTo>
                  <a:lnTo>
                    <a:pt x="1043" y="1131"/>
                  </a:lnTo>
                  <a:lnTo>
                    <a:pt x="1044" y="1131"/>
                  </a:lnTo>
                  <a:lnTo>
                    <a:pt x="1047" y="1129"/>
                  </a:lnTo>
                  <a:lnTo>
                    <a:pt x="1051" y="1127"/>
                  </a:lnTo>
                  <a:lnTo>
                    <a:pt x="1055" y="1125"/>
                  </a:lnTo>
                  <a:lnTo>
                    <a:pt x="1060" y="1123"/>
                  </a:lnTo>
                  <a:lnTo>
                    <a:pt x="1064" y="1120"/>
                  </a:lnTo>
                  <a:lnTo>
                    <a:pt x="1067" y="1119"/>
                  </a:lnTo>
                  <a:lnTo>
                    <a:pt x="1068" y="1118"/>
                  </a:lnTo>
                  <a:lnTo>
                    <a:pt x="1069" y="1118"/>
                  </a:lnTo>
                  <a:lnTo>
                    <a:pt x="1070" y="1119"/>
                  </a:lnTo>
                  <a:lnTo>
                    <a:pt x="1071" y="1120"/>
                  </a:lnTo>
                  <a:lnTo>
                    <a:pt x="1072" y="1122"/>
                  </a:lnTo>
                  <a:lnTo>
                    <a:pt x="1073" y="1122"/>
                  </a:lnTo>
                  <a:lnTo>
                    <a:pt x="1079" y="1123"/>
                  </a:lnTo>
                  <a:lnTo>
                    <a:pt x="1086" y="1121"/>
                  </a:lnTo>
                  <a:lnTo>
                    <a:pt x="1088" y="1120"/>
                  </a:lnTo>
                  <a:lnTo>
                    <a:pt x="1089" y="1119"/>
                  </a:lnTo>
                  <a:lnTo>
                    <a:pt x="1090" y="1118"/>
                  </a:lnTo>
                  <a:lnTo>
                    <a:pt x="1091" y="1117"/>
                  </a:lnTo>
                  <a:lnTo>
                    <a:pt x="1095" y="1114"/>
                  </a:lnTo>
                  <a:lnTo>
                    <a:pt x="1100" y="1112"/>
                  </a:lnTo>
                  <a:lnTo>
                    <a:pt x="1104" y="1108"/>
                  </a:lnTo>
                  <a:lnTo>
                    <a:pt x="1107" y="1104"/>
                  </a:lnTo>
                  <a:lnTo>
                    <a:pt x="1107" y="1103"/>
                  </a:lnTo>
                  <a:lnTo>
                    <a:pt x="1105" y="1103"/>
                  </a:lnTo>
                  <a:lnTo>
                    <a:pt x="1104" y="1104"/>
                  </a:lnTo>
                  <a:lnTo>
                    <a:pt x="1103" y="1104"/>
                  </a:lnTo>
                  <a:lnTo>
                    <a:pt x="1106" y="1102"/>
                  </a:lnTo>
                  <a:lnTo>
                    <a:pt x="1109" y="1101"/>
                  </a:lnTo>
                  <a:lnTo>
                    <a:pt x="1114" y="1099"/>
                  </a:lnTo>
                  <a:lnTo>
                    <a:pt x="1119" y="1095"/>
                  </a:lnTo>
                  <a:lnTo>
                    <a:pt x="1124" y="1092"/>
                  </a:lnTo>
                  <a:lnTo>
                    <a:pt x="1129" y="1089"/>
                  </a:lnTo>
                  <a:lnTo>
                    <a:pt x="1133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2" y="1090"/>
                  </a:lnTo>
                  <a:lnTo>
                    <a:pt x="1131" y="1091"/>
                  </a:lnTo>
                  <a:lnTo>
                    <a:pt x="1130" y="1092"/>
                  </a:lnTo>
                  <a:lnTo>
                    <a:pt x="1128" y="1094"/>
                  </a:lnTo>
                  <a:lnTo>
                    <a:pt x="1126" y="1095"/>
                  </a:lnTo>
                  <a:lnTo>
                    <a:pt x="1124" y="1096"/>
                  </a:lnTo>
                  <a:lnTo>
                    <a:pt x="1121" y="1097"/>
                  </a:lnTo>
                  <a:lnTo>
                    <a:pt x="1118" y="1098"/>
                  </a:lnTo>
                  <a:lnTo>
                    <a:pt x="1117" y="1100"/>
                  </a:lnTo>
                  <a:lnTo>
                    <a:pt x="1116" y="1101"/>
                  </a:lnTo>
                  <a:lnTo>
                    <a:pt x="1117" y="1103"/>
                  </a:lnTo>
                  <a:lnTo>
                    <a:pt x="1120" y="1106"/>
                  </a:lnTo>
                  <a:lnTo>
                    <a:pt x="1124" y="1108"/>
                  </a:lnTo>
                  <a:lnTo>
                    <a:pt x="1128" y="1108"/>
                  </a:lnTo>
                  <a:lnTo>
                    <a:pt x="1129" y="1108"/>
                  </a:lnTo>
                  <a:lnTo>
                    <a:pt x="1131" y="1106"/>
                  </a:lnTo>
                  <a:lnTo>
                    <a:pt x="1132" y="1106"/>
                  </a:lnTo>
                  <a:lnTo>
                    <a:pt x="1133" y="1105"/>
                  </a:lnTo>
                  <a:lnTo>
                    <a:pt x="1135" y="1105"/>
                  </a:lnTo>
                  <a:lnTo>
                    <a:pt x="1138" y="1108"/>
                  </a:lnTo>
                  <a:lnTo>
                    <a:pt x="1141" y="1112"/>
                  </a:lnTo>
                  <a:lnTo>
                    <a:pt x="1142" y="1117"/>
                  </a:lnTo>
                  <a:lnTo>
                    <a:pt x="1147" y="1114"/>
                  </a:lnTo>
                  <a:lnTo>
                    <a:pt x="1152" y="1112"/>
                  </a:lnTo>
                  <a:lnTo>
                    <a:pt x="1158" y="1110"/>
                  </a:lnTo>
                  <a:lnTo>
                    <a:pt x="1164" y="1108"/>
                  </a:lnTo>
                  <a:lnTo>
                    <a:pt x="1170" y="1109"/>
                  </a:lnTo>
                  <a:lnTo>
                    <a:pt x="1175" y="1111"/>
                  </a:lnTo>
                  <a:lnTo>
                    <a:pt x="1179" y="1115"/>
                  </a:lnTo>
                  <a:lnTo>
                    <a:pt x="1179" y="1118"/>
                  </a:lnTo>
                  <a:lnTo>
                    <a:pt x="1175" y="1127"/>
                  </a:lnTo>
                  <a:lnTo>
                    <a:pt x="1174" y="1130"/>
                  </a:lnTo>
                  <a:lnTo>
                    <a:pt x="1175" y="1131"/>
                  </a:lnTo>
                  <a:lnTo>
                    <a:pt x="1179" y="1132"/>
                  </a:lnTo>
                  <a:lnTo>
                    <a:pt x="1182" y="1130"/>
                  </a:lnTo>
                  <a:lnTo>
                    <a:pt x="1187" y="1127"/>
                  </a:lnTo>
                  <a:lnTo>
                    <a:pt x="1190" y="1124"/>
                  </a:lnTo>
                  <a:lnTo>
                    <a:pt x="1194" y="1123"/>
                  </a:lnTo>
                  <a:lnTo>
                    <a:pt x="1195" y="1124"/>
                  </a:lnTo>
                  <a:lnTo>
                    <a:pt x="1195" y="1126"/>
                  </a:lnTo>
                  <a:lnTo>
                    <a:pt x="1194" y="1129"/>
                  </a:lnTo>
                  <a:lnTo>
                    <a:pt x="1193" y="1131"/>
                  </a:lnTo>
                  <a:lnTo>
                    <a:pt x="1192" y="1133"/>
                  </a:lnTo>
                  <a:lnTo>
                    <a:pt x="1193" y="1133"/>
                  </a:lnTo>
                  <a:lnTo>
                    <a:pt x="1198" y="1131"/>
                  </a:lnTo>
                  <a:lnTo>
                    <a:pt x="1203" y="1128"/>
                  </a:lnTo>
                  <a:lnTo>
                    <a:pt x="1206" y="1124"/>
                  </a:lnTo>
                  <a:lnTo>
                    <a:pt x="1211" y="1119"/>
                  </a:lnTo>
                  <a:lnTo>
                    <a:pt x="1211" y="1116"/>
                  </a:lnTo>
                  <a:lnTo>
                    <a:pt x="1211" y="1115"/>
                  </a:lnTo>
                  <a:lnTo>
                    <a:pt x="1216" y="1112"/>
                  </a:lnTo>
                  <a:lnTo>
                    <a:pt x="1218" y="1110"/>
                  </a:lnTo>
                  <a:lnTo>
                    <a:pt x="1220" y="1109"/>
                  </a:lnTo>
                  <a:lnTo>
                    <a:pt x="1220" y="1110"/>
                  </a:lnTo>
                  <a:lnTo>
                    <a:pt x="1220" y="1111"/>
                  </a:lnTo>
                  <a:lnTo>
                    <a:pt x="1220" y="1112"/>
                  </a:lnTo>
                  <a:lnTo>
                    <a:pt x="1220" y="1115"/>
                  </a:lnTo>
                  <a:lnTo>
                    <a:pt x="1220" y="1115"/>
                  </a:lnTo>
                  <a:lnTo>
                    <a:pt x="1222" y="1115"/>
                  </a:lnTo>
                  <a:lnTo>
                    <a:pt x="1225" y="1114"/>
                  </a:lnTo>
                  <a:lnTo>
                    <a:pt x="1231" y="1111"/>
                  </a:lnTo>
                  <a:lnTo>
                    <a:pt x="1232" y="1109"/>
                  </a:lnTo>
                  <a:lnTo>
                    <a:pt x="1233" y="1106"/>
                  </a:lnTo>
                  <a:lnTo>
                    <a:pt x="1233" y="1104"/>
                  </a:lnTo>
                  <a:lnTo>
                    <a:pt x="1235" y="1102"/>
                  </a:lnTo>
                  <a:lnTo>
                    <a:pt x="1239" y="1099"/>
                  </a:lnTo>
                  <a:lnTo>
                    <a:pt x="1243" y="1098"/>
                  </a:lnTo>
                  <a:lnTo>
                    <a:pt x="1245" y="1099"/>
                  </a:lnTo>
                  <a:lnTo>
                    <a:pt x="1248" y="1101"/>
                  </a:lnTo>
                  <a:lnTo>
                    <a:pt x="1250" y="1103"/>
                  </a:lnTo>
                  <a:lnTo>
                    <a:pt x="1253" y="1106"/>
                  </a:lnTo>
                  <a:lnTo>
                    <a:pt x="1257" y="1108"/>
                  </a:lnTo>
                  <a:lnTo>
                    <a:pt x="1258" y="1108"/>
                  </a:lnTo>
                  <a:lnTo>
                    <a:pt x="1258" y="1108"/>
                  </a:lnTo>
                  <a:lnTo>
                    <a:pt x="1258" y="1105"/>
                  </a:lnTo>
                  <a:lnTo>
                    <a:pt x="1259" y="1104"/>
                  </a:lnTo>
                  <a:lnTo>
                    <a:pt x="1263" y="1113"/>
                  </a:lnTo>
                  <a:lnTo>
                    <a:pt x="1271" y="1131"/>
                  </a:lnTo>
                  <a:lnTo>
                    <a:pt x="1271" y="1135"/>
                  </a:lnTo>
                  <a:lnTo>
                    <a:pt x="1269" y="1139"/>
                  </a:lnTo>
                  <a:lnTo>
                    <a:pt x="1266" y="1143"/>
                  </a:lnTo>
                  <a:lnTo>
                    <a:pt x="1262" y="1147"/>
                  </a:lnTo>
                  <a:lnTo>
                    <a:pt x="1256" y="1156"/>
                  </a:lnTo>
                  <a:lnTo>
                    <a:pt x="1252" y="1160"/>
                  </a:lnTo>
                  <a:lnTo>
                    <a:pt x="1249" y="1167"/>
                  </a:lnTo>
                  <a:lnTo>
                    <a:pt x="1246" y="1174"/>
                  </a:lnTo>
                  <a:lnTo>
                    <a:pt x="1243" y="1181"/>
                  </a:lnTo>
                  <a:lnTo>
                    <a:pt x="1239" y="1184"/>
                  </a:lnTo>
                  <a:lnTo>
                    <a:pt x="1236" y="1187"/>
                  </a:lnTo>
                  <a:lnTo>
                    <a:pt x="1233" y="1191"/>
                  </a:lnTo>
                  <a:lnTo>
                    <a:pt x="1232" y="1193"/>
                  </a:lnTo>
                  <a:lnTo>
                    <a:pt x="1234" y="1192"/>
                  </a:lnTo>
                  <a:lnTo>
                    <a:pt x="1235" y="1191"/>
                  </a:lnTo>
                  <a:lnTo>
                    <a:pt x="1237" y="1189"/>
                  </a:lnTo>
                  <a:lnTo>
                    <a:pt x="1240" y="1185"/>
                  </a:lnTo>
                  <a:lnTo>
                    <a:pt x="1244" y="1182"/>
                  </a:lnTo>
                  <a:lnTo>
                    <a:pt x="1244" y="1181"/>
                  </a:lnTo>
                  <a:lnTo>
                    <a:pt x="1244" y="1180"/>
                  </a:lnTo>
                  <a:lnTo>
                    <a:pt x="1245" y="1179"/>
                  </a:lnTo>
                  <a:lnTo>
                    <a:pt x="1245" y="1177"/>
                  </a:lnTo>
                  <a:lnTo>
                    <a:pt x="1246" y="1174"/>
                  </a:lnTo>
                  <a:lnTo>
                    <a:pt x="1248" y="1172"/>
                  </a:lnTo>
                  <a:lnTo>
                    <a:pt x="1249" y="1169"/>
                  </a:lnTo>
                  <a:lnTo>
                    <a:pt x="1250" y="1166"/>
                  </a:lnTo>
                  <a:lnTo>
                    <a:pt x="1253" y="1165"/>
                  </a:lnTo>
                  <a:lnTo>
                    <a:pt x="1249" y="1173"/>
                  </a:lnTo>
                  <a:lnTo>
                    <a:pt x="1251" y="1170"/>
                  </a:lnTo>
                  <a:lnTo>
                    <a:pt x="1253" y="1167"/>
                  </a:lnTo>
                  <a:lnTo>
                    <a:pt x="1255" y="1166"/>
                  </a:lnTo>
                  <a:lnTo>
                    <a:pt x="1256" y="1166"/>
                  </a:lnTo>
                  <a:lnTo>
                    <a:pt x="1257" y="1163"/>
                  </a:lnTo>
                  <a:lnTo>
                    <a:pt x="1258" y="1158"/>
                  </a:lnTo>
                  <a:lnTo>
                    <a:pt x="1260" y="1155"/>
                  </a:lnTo>
                  <a:lnTo>
                    <a:pt x="1263" y="1152"/>
                  </a:lnTo>
                  <a:lnTo>
                    <a:pt x="1266" y="1149"/>
                  </a:lnTo>
                  <a:lnTo>
                    <a:pt x="1275" y="1142"/>
                  </a:lnTo>
                  <a:lnTo>
                    <a:pt x="1278" y="1139"/>
                  </a:lnTo>
                  <a:lnTo>
                    <a:pt x="1281" y="1137"/>
                  </a:lnTo>
                  <a:lnTo>
                    <a:pt x="1282" y="1137"/>
                  </a:lnTo>
                  <a:lnTo>
                    <a:pt x="1281" y="1138"/>
                  </a:lnTo>
                  <a:lnTo>
                    <a:pt x="1279" y="1141"/>
                  </a:lnTo>
                  <a:lnTo>
                    <a:pt x="1277" y="1146"/>
                  </a:lnTo>
                  <a:lnTo>
                    <a:pt x="1271" y="1157"/>
                  </a:lnTo>
                  <a:lnTo>
                    <a:pt x="1267" y="1163"/>
                  </a:lnTo>
                  <a:lnTo>
                    <a:pt x="1267" y="1165"/>
                  </a:lnTo>
                  <a:lnTo>
                    <a:pt x="1266" y="1169"/>
                  </a:lnTo>
                  <a:lnTo>
                    <a:pt x="1264" y="1173"/>
                  </a:lnTo>
                  <a:lnTo>
                    <a:pt x="1262" y="1178"/>
                  </a:lnTo>
                  <a:lnTo>
                    <a:pt x="1262" y="1178"/>
                  </a:lnTo>
                  <a:lnTo>
                    <a:pt x="1263" y="1177"/>
                  </a:lnTo>
                  <a:lnTo>
                    <a:pt x="1263" y="1176"/>
                  </a:lnTo>
                  <a:lnTo>
                    <a:pt x="1264" y="1175"/>
                  </a:lnTo>
                  <a:lnTo>
                    <a:pt x="1264" y="1174"/>
                  </a:lnTo>
                  <a:lnTo>
                    <a:pt x="1265" y="1173"/>
                  </a:lnTo>
                  <a:lnTo>
                    <a:pt x="1272" y="1160"/>
                  </a:lnTo>
                  <a:lnTo>
                    <a:pt x="1274" y="1158"/>
                  </a:lnTo>
                  <a:lnTo>
                    <a:pt x="1275" y="1157"/>
                  </a:lnTo>
                  <a:lnTo>
                    <a:pt x="1276" y="1156"/>
                  </a:lnTo>
                  <a:lnTo>
                    <a:pt x="1278" y="1154"/>
                  </a:lnTo>
                  <a:lnTo>
                    <a:pt x="1278" y="1150"/>
                  </a:lnTo>
                  <a:lnTo>
                    <a:pt x="1280" y="1145"/>
                  </a:lnTo>
                  <a:lnTo>
                    <a:pt x="1284" y="1139"/>
                  </a:lnTo>
                  <a:lnTo>
                    <a:pt x="1285" y="1138"/>
                  </a:lnTo>
                  <a:lnTo>
                    <a:pt x="1290" y="1135"/>
                  </a:lnTo>
                  <a:lnTo>
                    <a:pt x="1296" y="1128"/>
                  </a:lnTo>
                  <a:lnTo>
                    <a:pt x="1299" y="1126"/>
                  </a:lnTo>
                  <a:lnTo>
                    <a:pt x="1302" y="1124"/>
                  </a:lnTo>
                  <a:lnTo>
                    <a:pt x="1306" y="1123"/>
                  </a:lnTo>
                  <a:lnTo>
                    <a:pt x="1312" y="1120"/>
                  </a:lnTo>
                  <a:lnTo>
                    <a:pt x="1312" y="1123"/>
                  </a:lnTo>
                  <a:lnTo>
                    <a:pt x="1311" y="1123"/>
                  </a:lnTo>
                  <a:lnTo>
                    <a:pt x="1309" y="1129"/>
                  </a:lnTo>
                  <a:lnTo>
                    <a:pt x="1307" y="1135"/>
                  </a:lnTo>
                  <a:lnTo>
                    <a:pt x="1305" y="1141"/>
                  </a:lnTo>
                  <a:lnTo>
                    <a:pt x="1305" y="1142"/>
                  </a:lnTo>
                  <a:lnTo>
                    <a:pt x="1308" y="1137"/>
                  </a:lnTo>
                  <a:lnTo>
                    <a:pt x="1309" y="1134"/>
                  </a:lnTo>
                  <a:lnTo>
                    <a:pt x="1311" y="1129"/>
                  </a:lnTo>
                  <a:lnTo>
                    <a:pt x="1312" y="1127"/>
                  </a:lnTo>
                  <a:lnTo>
                    <a:pt x="1313" y="1124"/>
                  </a:lnTo>
                  <a:lnTo>
                    <a:pt x="1321" y="1115"/>
                  </a:lnTo>
                  <a:lnTo>
                    <a:pt x="1323" y="1114"/>
                  </a:lnTo>
                  <a:lnTo>
                    <a:pt x="1324" y="1114"/>
                  </a:lnTo>
                  <a:lnTo>
                    <a:pt x="1325" y="1113"/>
                  </a:lnTo>
                  <a:lnTo>
                    <a:pt x="1327" y="1112"/>
                  </a:lnTo>
                  <a:lnTo>
                    <a:pt x="1333" y="1105"/>
                  </a:lnTo>
                  <a:lnTo>
                    <a:pt x="1338" y="1098"/>
                  </a:lnTo>
                  <a:lnTo>
                    <a:pt x="1343" y="1091"/>
                  </a:lnTo>
                  <a:lnTo>
                    <a:pt x="1345" y="1089"/>
                  </a:lnTo>
                  <a:lnTo>
                    <a:pt x="1349" y="1087"/>
                  </a:lnTo>
                  <a:lnTo>
                    <a:pt x="1350" y="1086"/>
                  </a:lnTo>
                  <a:lnTo>
                    <a:pt x="1352" y="1084"/>
                  </a:lnTo>
                  <a:lnTo>
                    <a:pt x="1354" y="1080"/>
                  </a:lnTo>
                  <a:lnTo>
                    <a:pt x="1357" y="1077"/>
                  </a:lnTo>
                  <a:lnTo>
                    <a:pt x="1359" y="1075"/>
                  </a:lnTo>
                  <a:lnTo>
                    <a:pt x="1362" y="1074"/>
                  </a:lnTo>
                  <a:lnTo>
                    <a:pt x="1363" y="1076"/>
                  </a:lnTo>
                  <a:lnTo>
                    <a:pt x="1363" y="1078"/>
                  </a:lnTo>
                  <a:lnTo>
                    <a:pt x="1362" y="1081"/>
                  </a:lnTo>
                  <a:lnTo>
                    <a:pt x="1360" y="1084"/>
                  </a:lnTo>
                  <a:lnTo>
                    <a:pt x="1358" y="1086"/>
                  </a:lnTo>
                  <a:lnTo>
                    <a:pt x="1357" y="1089"/>
                  </a:lnTo>
                  <a:lnTo>
                    <a:pt x="1354" y="1097"/>
                  </a:lnTo>
                  <a:lnTo>
                    <a:pt x="1350" y="1105"/>
                  </a:lnTo>
                  <a:lnTo>
                    <a:pt x="1337" y="1132"/>
                  </a:lnTo>
                  <a:lnTo>
                    <a:pt x="1322" y="1158"/>
                  </a:lnTo>
                  <a:lnTo>
                    <a:pt x="1306" y="1184"/>
                  </a:lnTo>
                  <a:lnTo>
                    <a:pt x="1290" y="1209"/>
                  </a:lnTo>
                  <a:lnTo>
                    <a:pt x="1293" y="1208"/>
                  </a:lnTo>
                  <a:lnTo>
                    <a:pt x="1266" y="1247"/>
                  </a:lnTo>
                  <a:lnTo>
                    <a:pt x="1237" y="1283"/>
                  </a:lnTo>
                  <a:lnTo>
                    <a:pt x="1206" y="1319"/>
                  </a:lnTo>
                  <a:lnTo>
                    <a:pt x="1173" y="1352"/>
                  </a:lnTo>
                  <a:lnTo>
                    <a:pt x="1138" y="1384"/>
                  </a:lnTo>
                  <a:lnTo>
                    <a:pt x="1102" y="1414"/>
                  </a:lnTo>
                  <a:lnTo>
                    <a:pt x="1064" y="1442"/>
                  </a:lnTo>
                  <a:lnTo>
                    <a:pt x="1024" y="1468"/>
                  </a:lnTo>
                  <a:lnTo>
                    <a:pt x="983" y="1491"/>
                  </a:lnTo>
                  <a:lnTo>
                    <a:pt x="941" y="1513"/>
                  </a:lnTo>
                  <a:lnTo>
                    <a:pt x="898" y="1532"/>
                  </a:lnTo>
                  <a:lnTo>
                    <a:pt x="853" y="1549"/>
                  </a:lnTo>
                  <a:lnTo>
                    <a:pt x="853" y="1547"/>
                  </a:lnTo>
                  <a:lnTo>
                    <a:pt x="862" y="1544"/>
                  </a:lnTo>
                  <a:lnTo>
                    <a:pt x="872" y="1540"/>
                  </a:lnTo>
                  <a:lnTo>
                    <a:pt x="882" y="1535"/>
                  </a:lnTo>
                  <a:lnTo>
                    <a:pt x="892" y="1528"/>
                  </a:lnTo>
                  <a:lnTo>
                    <a:pt x="902" y="1522"/>
                  </a:lnTo>
                  <a:lnTo>
                    <a:pt x="910" y="1515"/>
                  </a:lnTo>
                  <a:lnTo>
                    <a:pt x="916" y="1509"/>
                  </a:lnTo>
                  <a:lnTo>
                    <a:pt x="916" y="1509"/>
                  </a:lnTo>
                  <a:lnTo>
                    <a:pt x="916" y="1509"/>
                  </a:lnTo>
                  <a:lnTo>
                    <a:pt x="915" y="1509"/>
                  </a:lnTo>
                  <a:lnTo>
                    <a:pt x="914" y="1510"/>
                  </a:lnTo>
                  <a:lnTo>
                    <a:pt x="914" y="1510"/>
                  </a:lnTo>
                  <a:lnTo>
                    <a:pt x="916" y="1508"/>
                  </a:lnTo>
                  <a:lnTo>
                    <a:pt x="919" y="1505"/>
                  </a:lnTo>
                  <a:lnTo>
                    <a:pt x="923" y="1501"/>
                  </a:lnTo>
                  <a:lnTo>
                    <a:pt x="929" y="1497"/>
                  </a:lnTo>
                  <a:lnTo>
                    <a:pt x="933" y="1492"/>
                  </a:lnTo>
                  <a:lnTo>
                    <a:pt x="936" y="1487"/>
                  </a:lnTo>
                  <a:lnTo>
                    <a:pt x="938" y="1483"/>
                  </a:lnTo>
                  <a:lnTo>
                    <a:pt x="938" y="1478"/>
                  </a:lnTo>
                  <a:lnTo>
                    <a:pt x="937" y="1477"/>
                  </a:lnTo>
                  <a:lnTo>
                    <a:pt x="935" y="1477"/>
                  </a:lnTo>
                  <a:lnTo>
                    <a:pt x="930" y="1479"/>
                  </a:lnTo>
                  <a:lnTo>
                    <a:pt x="927" y="1480"/>
                  </a:lnTo>
                  <a:lnTo>
                    <a:pt x="902" y="1481"/>
                  </a:lnTo>
                  <a:lnTo>
                    <a:pt x="877" y="1481"/>
                  </a:lnTo>
                  <a:lnTo>
                    <a:pt x="868" y="1481"/>
                  </a:lnTo>
                  <a:lnTo>
                    <a:pt x="862" y="1480"/>
                  </a:lnTo>
                  <a:lnTo>
                    <a:pt x="859" y="1480"/>
                  </a:lnTo>
                  <a:lnTo>
                    <a:pt x="858" y="1479"/>
                  </a:lnTo>
                  <a:lnTo>
                    <a:pt x="859" y="1478"/>
                  </a:lnTo>
                  <a:lnTo>
                    <a:pt x="860" y="1478"/>
                  </a:lnTo>
                  <a:lnTo>
                    <a:pt x="862" y="1477"/>
                  </a:lnTo>
                  <a:lnTo>
                    <a:pt x="865" y="1476"/>
                  </a:lnTo>
                  <a:lnTo>
                    <a:pt x="866" y="1474"/>
                  </a:lnTo>
                  <a:lnTo>
                    <a:pt x="867" y="1472"/>
                  </a:lnTo>
                  <a:lnTo>
                    <a:pt x="866" y="1470"/>
                  </a:lnTo>
                  <a:lnTo>
                    <a:pt x="863" y="1467"/>
                  </a:lnTo>
                  <a:lnTo>
                    <a:pt x="860" y="1465"/>
                  </a:lnTo>
                  <a:lnTo>
                    <a:pt x="855" y="1463"/>
                  </a:lnTo>
                  <a:lnTo>
                    <a:pt x="851" y="1461"/>
                  </a:lnTo>
                  <a:lnTo>
                    <a:pt x="848" y="1458"/>
                  </a:lnTo>
                  <a:lnTo>
                    <a:pt x="848" y="1457"/>
                  </a:lnTo>
                  <a:lnTo>
                    <a:pt x="849" y="1456"/>
                  </a:lnTo>
                  <a:lnTo>
                    <a:pt x="849" y="1455"/>
                  </a:lnTo>
                  <a:lnTo>
                    <a:pt x="843" y="1445"/>
                  </a:lnTo>
                  <a:lnTo>
                    <a:pt x="835" y="1436"/>
                  </a:lnTo>
                  <a:lnTo>
                    <a:pt x="830" y="1433"/>
                  </a:lnTo>
                  <a:lnTo>
                    <a:pt x="825" y="1431"/>
                  </a:lnTo>
                  <a:lnTo>
                    <a:pt x="821" y="1427"/>
                  </a:lnTo>
                  <a:lnTo>
                    <a:pt x="817" y="1422"/>
                  </a:lnTo>
                  <a:lnTo>
                    <a:pt x="815" y="1421"/>
                  </a:lnTo>
                  <a:lnTo>
                    <a:pt x="807" y="1421"/>
                  </a:lnTo>
                  <a:lnTo>
                    <a:pt x="804" y="1420"/>
                  </a:lnTo>
                  <a:lnTo>
                    <a:pt x="804" y="1420"/>
                  </a:lnTo>
                  <a:lnTo>
                    <a:pt x="803" y="1419"/>
                  </a:lnTo>
                  <a:lnTo>
                    <a:pt x="804" y="1418"/>
                  </a:lnTo>
                  <a:lnTo>
                    <a:pt x="804" y="1414"/>
                  </a:lnTo>
                  <a:lnTo>
                    <a:pt x="802" y="1412"/>
                  </a:lnTo>
                  <a:lnTo>
                    <a:pt x="800" y="1411"/>
                  </a:lnTo>
                  <a:lnTo>
                    <a:pt x="797" y="1409"/>
                  </a:lnTo>
                  <a:lnTo>
                    <a:pt x="796" y="1407"/>
                  </a:lnTo>
                  <a:lnTo>
                    <a:pt x="796" y="1404"/>
                  </a:lnTo>
                  <a:lnTo>
                    <a:pt x="798" y="1400"/>
                  </a:lnTo>
                  <a:lnTo>
                    <a:pt x="803" y="1395"/>
                  </a:lnTo>
                  <a:lnTo>
                    <a:pt x="808" y="1391"/>
                  </a:lnTo>
                  <a:lnTo>
                    <a:pt x="812" y="1388"/>
                  </a:lnTo>
                  <a:lnTo>
                    <a:pt x="816" y="1386"/>
                  </a:lnTo>
                  <a:lnTo>
                    <a:pt x="822" y="1384"/>
                  </a:lnTo>
                  <a:lnTo>
                    <a:pt x="823" y="1382"/>
                  </a:lnTo>
                  <a:lnTo>
                    <a:pt x="825" y="1378"/>
                  </a:lnTo>
                  <a:lnTo>
                    <a:pt x="827" y="1373"/>
                  </a:lnTo>
                  <a:lnTo>
                    <a:pt x="828" y="1367"/>
                  </a:lnTo>
                  <a:lnTo>
                    <a:pt x="827" y="1368"/>
                  </a:lnTo>
                  <a:lnTo>
                    <a:pt x="827" y="1369"/>
                  </a:lnTo>
                  <a:lnTo>
                    <a:pt x="826" y="1371"/>
                  </a:lnTo>
                  <a:lnTo>
                    <a:pt x="825" y="1372"/>
                  </a:lnTo>
                  <a:lnTo>
                    <a:pt x="823" y="1372"/>
                  </a:lnTo>
                  <a:lnTo>
                    <a:pt x="820" y="1373"/>
                  </a:lnTo>
                  <a:lnTo>
                    <a:pt x="816" y="1375"/>
                  </a:lnTo>
                  <a:lnTo>
                    <a:pt x="813" y="1376"/>
                  </a:lnTo>
                  <a:lnTo>
                    <a:pt x="810" y="1376"/>
                  </a:lnTo>
                  <a:lnTo>
                    <a:pt x="807" y="1375"/>
                  </a:lnTo>
                  <a:lnTo>
                    <a:pt x="805" y="1372"/>
                  </a:lnTo>
                  <a:lnTo>
                    <a:pt x="805" y="1367"/>
                  </a:lnTo>
                  <a:lnTo>
                    <a:pt x="806" y="1363"/>
                  </a:lnTo>
                  <a:lnTo>
                    <a:pt x="808" y="1359"/>
                  </a:lnTo>
                  <a:lnTo>
                    <a:pt x="811" y="1357"/>
                  </a:lnTo>
                  <a:lnTo>
                    <a:pt x="815" y="1356"/>
                  </a:lnTo>
                  <a:lnTo>
                    <a:pt x="818" y="1354"/>
                  </a:lnTo>
                  <a:lnTo>
                    <a:pt x="821" y="1352"/>
                  </a:lnTo>
                  <a:lnTo>
                    <a:pt x="821" y="1351"/>
                  </a:lnTo>
                  <a:lnTo>
                    <a:pt x="820" y="1351"/>
                  </a:lnTo>
                  <a:lnTo>
                    <a:pt x="819" y="1351"/>
                  </a:lnTo>
                  <a:lnTo>
                    <a:pt x="818" y="1351"/>
                  </a:lnTo>
                  <a:lnTo>
                    <a:pt x="817" y="1350"/>
                  </a:lnTo>
                  <a:lnTo>
                    <a:pt x="817" y="1350"/>
                  </a:lnTo>
                  <a:lnTo>
                    <a:pt x="817" y="1349"/>
                  </a:lnTo>
                  <a:lnTo>
                    <a:pt x="818" y="1347"/>
                  </a:lnTo>
                  <a:lnTo>
                    <a:pt x="821" y="1346"/>
                  </a:lnTo>
                  <a:lnTo>
                    <a:pt x="823" y="1345"/>
                  </a:lnTo>
                  <a:lnTo>
                    <a:pt x="825" y="1343"/>
                  </a:lnTo>
                  <a:lnTo>
                    <a:pt x="826" y="1339"/>
                  </a:lnTo>
                  <a:lnTo>
                    <a:pt x="825" y="1336"/>
                  </a:lnTo>
                  <a:lnTo>
                    <a:pt x="826" y="1332"/>
                  </a:lnTo>
                  <a:lnTo>
                    <a:pt x="829" y="1331"/>
                  </a:lnTo>
                  <a:lnTo>
                    <a:pt x="833" y="1329"/>
                  </a:lnTo>
                  <a:lnTo>
                    <a:pt x="838" y="1327"/>
                  </a:lnTo>
                  <a:lnTo>
                    <a:pt x="846" y="1324"/>
                  </a:lnTo>
                  <a:lnTo>
                    <a:pt x="848" y="1322"/>
                  </a:lnTo>
                  <a:lnTo>
                    <a:pt x="849" y="1321"/>
                  </a:lnTo>
                  <a:lnTo>
                    <a:pt x="849" y="1320"/>
                  </a:lnTo>
                  <a:lnTo>
                    <a:pt x="848" y="1319"/>
                  </a:lnTo>
                  <a:lnTo>
                    <a:pt x="847" y="1319"/>
                  </a:lnTo>
                  <a:lnTo>
                    <a:pt x="846" y="1318"/>
                  </a:lnTo>
                  <a:lnTo>
                    <a:pt x="845" y="1318"/>
                  </a:lnTo>
                  <a:lnTo>
                    <a:pt x="845" y="1318"/>
                  </a:lnTo>
                  <a:lnTo>
                    <a:pt x="853" y="1311"/>
                  </a:lnTo>
                  <a:lnTo>
                    <a:pt x="862" y="1306"/>
                  </a:lnTo>
                  <a:lnTo>
                    <a:pt x="869" y="1299"/>
                  </a:lnTo>
                  <a:lnTo>
                    <a:pt x="870" y="1298"/>
                  </a:lnTo>
                  <a:lnTo>
                    <a:pt x="871" y="1297"/>
                  </a:lnTo>
                  <a:lnTo>
                    <a:pt x="871" y="1294"/>
                  </a:lnTo>
                  <a:lnTo>
                    <a:pt x="871" y="1293"/>
                  </a:lnTo>
                  <a:lnTo>
                    <a:pt x="873" y="1291"/>
                  </a:lnTo>
                  <a:lnTo>
                    <a:pt x="874" y="1290"/>
                  </a:lnTo>
                  <a:lnTo>
                    <a:pt x="878" y="1285"/>
                  </a:lnTo>
                  <a:lnTo>
                    <a:pt x="880" y="1283"/>
                  </a:lnTo>
                  <a:lnTo>
                    <a:pt x="882" y="1281"/>
                  </a:lnTo>
                  <a:lnTo>
                    <a:pt x="883" y="1278"/>
                  </a:lnTo>
                  <a:lnTo>
                    <a:pt x="883" y="1277"/>
                  </a:lnTo>
                  <a:lnTo>
                    <a:pt x="882" y="1277"/>
                  </a:lnTo>
                  <a:lnTo>
                    <a:pt x="880" y="1278"/>
                  </a:lnTo>
                  <a:lnTo>
                    <a:pt x="879" y="1278"/>
                  </a:lnTo>
                  <a:lnTo>
                    <a:pt x="878" y="1279"/>
                  </a:lnTo>
                  <a:lnTo>
                    <a:pt x="877" y="1279"/>
                  </a:lnTo>
                  <a:lnTo>
                    <a:pt x="877" y="1278"/>
                  </a:lnTo>
                  <a:lnTo>
                    <a:pt x="875" y="1271"/>
                  </a:lnTo>
                  <a:lnTo>
                    <a:pt x="876" y="1264"/>
                  </a:lnTo>
                  <a:lnTo>
                    <a:pt x="875" y="1257"/>
                  </a:lnTo>
                  <a:lnTo>
                    <a:pt x="874" y="1249"/>
                  </a:lnTo>
                  <a:lnTo>
                    <a:pt x="873" y="1240"/>
                  </a:lnTo>
                  <a:lnTo>
                    <a:pt x="870" y="1232"/>
                  </a:lnTo>
                  <a:lnTo>
                    <a:pt x="868" y="1229"/>
                  </a:lnTo>
                  <a:lnTo>
                    <a:pt x="865" y="1227"/>
                  </a:lnTo>
                  <a:lnTo>
                    <a:pt x="862" y="1225"/>
                  </a:lnTo>
                  <a:lnTo>
                    <a:pt x="860" y="1221"/>
                  </a:lnTo>
                  <a:lnTo>
                    <a:pt x="860" y="1220"/>
                  </a:lnTo>
                  <a:lnTo>
                    <a:pt x="858" y="1220"/>
                  </a:lnTo>
                  <a:lnTo>
                    <a:pt x="858" y="1220"/>
                  </a:lnTo>
                  <a:lnTo>
                    <a:pt x="859" y="1219"/>
                  </a:lnTo>
                  <a:lnTo>
                    <a:pt x="859" y="1218"/>
                  </a:lnTo>
                  <a:lnTo>
                    <a:pt x="859" y="1217"/>
                  </a:lnTo>
                  <a:lnTo>
                    <a:pt x="859" y="1216"/>
                  </a:lnTo>
                  <a:lnTo>
                    <a:pt x="858" y="1215"/>
                  </a:lnTo>
                  <a:lnTo>
                    <a:pt x="858" y="1215"/>
                  </a:lnTo>
                  <a:lnTo>
                    <a:pt x="858" y="1215"/>
                  </a:lnTo>
                  <a:lnTo>
                    <a:pt x="858" y="1214"/>
                  </a:lnTo>
                  <a:lnTo>
                    <a:pt x="858" y="1214"/>
                  </a:lnTo>
                  <a:lnTo>
                    <a:pt x="859" y="1213"/>
                  </a:lnTo>
                  <a:lnTo>
                    <a:pt x="859" y="1213"/>
                  </a:lnTo>
                  <a:lnTo>
                    <a:pt x="855" y="1211"/>
                  </a:lnTo>
                  <a:lnTo>
                    <a:pt x="852" y="1210"/>
                  </a:lnTo>
                  <a:lnTo>
                    <a:pt x="849" y="1209"/>
                  </a:lnTo>
                  <a:lnTo>
                    <a:pt x="844" y="1210"/>
                  </a:lnTo>
                  <a:lnTo>
                    <a:pt x="839" y="1212"/>
                  </a:lnTo>
                  <a:lnTo>
                    <a:pt x="834" y="1216"/>
                  </a:lnTo>
                  <a:lnTo>
                    <a:pt x="829" y="1220"/>
                  </a:lnTo>
                  <a:lnTo>
                    <a:pt x="825" y="1224"/>
                  </a:lnTo>
                  <a:lnTo>
                    <a:pt x="823" y="1226"/>
                  </a:lnTo>
                  <a:lnTo>
                    <a:pt x="822" y="1230"/>
                  </a:lnTo>
                  <a:lnTo>
                    <a:pt x="823" y="1234"/>
                  </a:lnTo>
                  <a:lnTo>
                    <a:pt x="824" y="1238"/>
                  </a:lnTo>
                  <a:lnTo>
                    <a:pt x="823" y="1241"/>
                  </a:lnTo>
                  <a:lnTo>
                    <a:pt x="821" y="1243"/>
                  </a:lnTo>
                  <a:lnTo>
                    <a:pt x="817" y="1244"/>
                  </a:lnTo>
                  <a:lnTo>
                    <a:pt x="814" y="1243"/>
                  </a:lnTo>
                  <a:lnTo>
                    <a:pt x="813" y="1241"/>
                  </a:lnTo>
                  <a:lnTo>
                    <a:pt x="813" y="1239"/>
                  </a:lnTo>
                  <a:lnTo>
                    <a:pt x="814" y="1237"/>
                  </a:lnTo>
                  <a:lnTo>
                    <a:pt x="813" y="1235"/>
                  </a:lnTo>
                  <a:lnTo>
                    <a:pt x="812" y="1233"/>
                  </a:lnTo>
                  <a:lnTo>
                    <a:pt x="810" y="1233"/>
                  </a:lnTo>
                  <a:lnTo>
                    <a:pt x="807" y="1235"/>
                  </a:lnTo>
                  <a:lnTo>
                    <a:pt x="805" y="1237"/>
                  </a:lnTo>
                  <a:lnTo>
                    <a:pt x="803" y="1238"/>
                  </a:lnTo>
                  <a:lnTo>
                    <a:pt x="800" y="1236"/>
                  </a:lnTo>
                  <a:lnTo>
                    <a:pt x="797" y="1234"/>
                  </a:lnTo>
                  <a:lnTo>
                    <a:pt x="794" y="1231"/>
                  </a:lnTo>
                  <a:lnTo>
                    <a:pt x="791" y="1230"/>
                  </a:lnTo>
                  <a:lnTo>
                    <a:pt x="787" y="1231"/>
                  </a:lnTo>
                  <a:lnTo>
                    <a:pt x="784" y="1234"/>
                  </a:lnTo>
                  <a:lnTo>
                    <a:pt x="780" y="1236"/>
                  </a:lnTo>
                  <a:lnTo>
                    <a:pt x="777" y="1237"/>
                  </a:lnTo>
                  <a:lnTo>
                    <a:pt x="775" y="1235"/>
                  </a:lnTo>
                  <a:lnTo>
                    <a:pt x="774" y="1233"/>
                  </a:lnTo>
                  <a:lnTo>
                    <a:pt x="774" y="1230"/>
                  </a:lnTo>
                  <a:lnTo>
                    <a:pt x="772" y="1228"/>
                  </a:lnTo>
                  <a:lnTo>
                    <a:pt x="769" y="1227"/>
                  </a:lnTo>
                  <a:lnTo>
                    <a:pt x="767" y="1228"/>
                  </a:lnTo>
                  <a:lnTo>
                    <a:pt x="764" y="1229"/>
                  </a:lnTo>
                  <a:lnTo>
                    <a:pt x="762" y="1229"/>
                  </a:lnTo>
                  <a:lnTo>
                    <a:pt x="761" y="1230"/>
                  </a:lnTo>
                  <a:lnTo>
                    <a:pt x="761" y="1228"/>
                  </a:lnTo>
                  <a:lnTo>
                    <a:pt x="762" y="1227"/>
                  </a:lnTo>
                  <a:lnTo>
                    <a:pt x="764" y="1224"/>
                  </a:lnTo>
                  <a:lnTo>
                    <a:pt x="763" y="1223"/>
                  </a:lnTo>
                  <a:lnTo>
                    <a:pt x="760" y="1219"/>
                  </a:lnTo>
                  <a:lnTo>
                    <a:pt x="758" y="1216"/>
                  </a:lnTo>
                  <a:lnTo>
                    <a:pt x="756" y="1215"/>
                  </a:lnTo>
                  <a:lnTo>
                    <a:pt x="754" y="1216"/>
                  </a:lnTo>
                  <a:lnTo>
                    <a:pt x="753" y="1217"/>
                  </a:lnTo>
                  <a:lnTo>
                    <a:pt x="750" y="1219"/>
                  </a:lnTo>
                  <a:lnTo>
                    <a:pt x="748" y="1218"/>
                  </a:lnTo>
                  <a:lnTo>
                    <a:pt x="745" y="1216"/>
                  </a:lnTo>
                  <a:lnTo>
                    <a:pt x="744" y="1216"/>
                  </a:lnTo>
                  <a:lnTo>
                    <a:pt x="744" y="1215"/>
                  </a:lnTo>
                  <a:lnTo>
                    <a:pt x="744" y="1213"/>
                  </a:lnTo>
                  <a:lnTo>
                    <a:pt x="743" y="1212"/>
                  </a:lnTo>
                  <a:lnTo>
                    <a:pt x="743" y="1211"/>
                  </a:lnTo>
                  <a:lnTo>
                    <a:pt x="743" y="1210"/>
                  </a:lnTo>
                  <a:lnTo>
                    <a:pt x="739" y="1209"/>
                  </a:lnTo>
                  <a:lnTo>
                    <a:pt x="735" y="1208"/>
                  </a:lnTo>
                  <a:lnTo>
                    <a:pt x="732" y="1206"/>
                  </a:lnTo>
                  <a:lnTo>
                    <a:pt x="729" y="1202"/>
                  </a:lnTo>
                  <a:lnTo>
                    <a:pt x="726" y="1198"/>
                  </a:lnTo>
                  <a:lnTo>
                    <a:pt x="724" y="1194"/>
                  </a:lnTo>
                  <a:lnTo>
                    <a:pt x="720" y="1191"/>
                  </a:lnTo>
                  <a:lnTo>
                    <a:pt x="717" y="1188"/>
                  </a:lnTo>
                  <a:lnTo>
                    <a:pt x="712" y="1186"/>
                  </a:lnTo>
                  <a:lnTo>
                    <a:pt x="708" y="1184"/>
                  </a:lnTo>
                  <a:lnTo>
                    <a:pt x="707" y="1183"/>
                  </a:lnTo>
                  <a:lnTo>
                    <a:pt x="705" y="1180"/>
                  </a:lnTo>
                  <a:lnTo>
                    <a:pt x="704" y="1179"/>
                  </a:lnTo>
                  <a:lnTo>
                    <a:pt x="703" y="1177"/>
                  </a:lnTo>
                  <a:lnTo>
                    <a:pt x="695" y="1173"/>
                  </a:lnTo>
                  <a:lnTo>
                    <a:pt x="691" y="1172"/>
                  </a:lnTo>
                  <a:lnTo>
                    <a:pt x="687" y="1169"/>
                  </a:lnTo>
                  <a:lnTo>
                    <a:pt x="685" y="1167"/>
                  </a:lnTo>
                  <a:lnTo>
                    <a:pt x="685" y="1166"/>
                  </a:lnTo>
                  <a:lnTo>
                    <a:pt x="686" y="1166"/>
                  </a:lnTo>
                  <a:lnTo>
                    <a:pt x="692" y="1166"/>
                  </a:lnTo>
                  <a:lnTo>
                    <a:pt x="692" y="1165"/>
                  </a:lnTo>
                  <a:lnTo>
                    <a:pt x="690" y="1161"/>
                  </a:lnTo>
                  <a:lnTo>
                    <a:pt x="686" y="1159"/>
                  </a:lnTo>
                  <a:lnTo>
                    <a:pt x="682" y="1158"/>
                  </a:lnTo>
                  <a:lnTo>
                    <a:pt x="681" y="1158"/>
                  </a:lnTo>
                  <a:lnTo>
                    <a:pt x="681" y="1163"/>
                  </a:lnTo>
                  <a:lnTo>
                    <a:pt x="681" y="1163"/>
                  </a:lnTo>
                  <a:lnTo>
                    <a:pt x="675" y="1162"/>
                  </a:lnTo>
                  <a:lnTo>
                    <a:pt x="666" y="1160"/>
                  </a:lnTo>
                  <a:lnTo>
                    <a:pt x="656" y="1158"/>
                  </a:lnTo>
                  <a:lnTo>
                    <a:pt x="645" y="1156"/>
                  </a:lnTo>
                  <a:lnTo>
                    <a:pt x="633" y="1154"/>
                  </a:lnTo>
                  <a:lnTo>
                    <a:pt x="622" y="1151"/>
                  </a:lnTo>
                  <a:lnTo>
                    <a:pt x="611" y="1148"/>
                  </a:lnTo>
                  <a:lnTo>
                    <a:pt x="603" y="1145"/>
                  </a:lnTo>
                  <a:lnTo>
                    <a:pt x="596" y="1142"/>
                  </a:lnTo>
                  <a:lnTo>
                    <a:pt x="592" y="1139"/>
                  </a:lnTo>
                  <a:lnTo>
                    <a:pt x="589" y="1136"/>
                  </a:lnTo>
                  <a:lnTo>
                    <a:pt x="586" y="1131"/>
                  </a:lnTo>
                  <a:lnTo>
                    <a:pt x="583" y="1130"/>
                  </a:lnTo>
                  <a:lnTo>
                    <a:pt x="582" y="1130"/>
                  </a:lnTo>
                  <a:lnTo>
                    <a:pt x="581" y="1130"/>
                  </a:lnTo>
                  <a:lnTo>
                    <a:pt x="578" y="1128"/>
                  </a:lnTo>
                  <a:lnTo>
                    <a:pt x="577" y="1126"/>
                  </a:lnTo>
                  <a:lnTo>
                    <a:pt x="578" y="1126"/>
                  </a:lnTo>
                  <a:lnTo>
                    <a:pt x="578" y="1126"/>
                  </a:lnTo>
                  <a:lnTo>
                    <a:pt x="577" y="1125"/>
                  </a:lnTo>
                  <a:lnTo>
                    <a:pt x="574" y="1123"/>
                  </a:lnTo>
                  <a:lnTo>
                    <a:pt x="570" y="1120"/>
                  </a:lnTo>
                  <a:lnTo>
                    <a:pt x="566" y="1118"/>
                  </a:lnTo>
                  <a:lnTo>
                    <a:pt x="564" y="1117"/>
                  </a:lnTo>
                  <a:lnTo>
                    <a:pt x="563" y="1116"/>
                  </a:lnTo>
                  <a:lnTo>
                    <a:pt x="562" y="1117"/>
                  </a:lnTo>
                  <a:lnTo>
                    <a:pt x="562" y="1117"/>
                  </a:lnTo>
                  <a:lnTo>
                    <a:pt x="560" y="1117"/>
                  </a:lnTo>
                  <a:lnTo>
                    <a:pt x="558" y="1117"/>
                  </a:lnTo>
                  <a:lnTo>
                    <a:pt x="553" y="1115"/>
                  </a:lnTo>
                  <a:lnTo>
                    <a:pt x="547" y="1113"/>
                  </a:lnTo>
                  <a:lnTo>
                    <a:pt x="546" y="1112"/>
                  </a:lnTo>
                  <a:lnTo>
                    <a:pt x="546" y="1111"/>
                  </a:lnTo>
                  <a:lnTo>
                    <a:pt x="546" y="1110"/>
                  </a:lnTo>
                  <a:lnTo>
                    <a:pt x="546" y="1109"/>
                  </a:lnTo>
                  <a:lnTo>
                    <a:pt x="545" y="1109"/>
                  </a:lnTo>
                  <a:lnTo>
                    <a:pt x="545" y="1109"/>
                  </a:lnTo>
                  <a:lnTo>
                    <a:pt x="541" y="1110"/>
                  </a:lnTo>
                  <a:lnTo>
                    <a:pt x="539" y="1112"/>
                  </a:lnTo>
                  <a:lnTo>
                    <a:pt x="536" y="1115"/>
                  </a:lnTo>
                  <a:lnTo>
                    <a:pt x="534" y="1116"/>
                  </a:lnTo>
                  <a:lnTo>
                    <a:pt x="533" y="1117"/>
                  </a:lnTo>
                  <a:lnTo>
                    <a:pt x="530" y="1118"/>
                  </a:lnTo>
                  <a:lnTo>
                    <a:pt x="517" y="1121"/>
                  </a:lnTo>
                  <a:lnTo>
                    <a:pt x="514" y="1122"/>
                  </a:lnTo>
                  <a:lnTo>
                    <a:pt x="513" y="1122"/>
                  </a:lnTo>
                  <a:lnTo>
                    <a:pt x="508" y="1120"/>
                  </a:lnTo>
                  <a:lnTo>
                    <a:pt x="504" y="1118"/>
                  </a:lnTo>
                  <a:lnTo>
                    <a:pt x="499" y="1117"/>
                  </a:lnTo>
                  <a:lnTo>
                    <a:pt x="493" y="1116"/>
                  </a:lnTo>
                  <a:lnTo>
                    <a:pt x="488" y="1115"/>
                  </a:lnTo>
                  <a:lnTo>
                    <a:pt x="486" y="1115"/>
                  </a:lnTo>
                  <a:lnTo>
                    <a:pt x="484" y="1113"/>
                  </a:lnTo>
                  <a:lnTo>
                    <a:pt x="482" y="1112"/>
                  </a:lnTo>
                  <a:lnTo>
                    <a:pt x="481" y="1111"/>
                  </a:lnTo>
                  <a:lnTo>
                    <a:pt x="478" y="1110"/>
                  </a:lnTo>
                  <a:lnTo>
                    <a:pt x="476" y="1109"/>
                  </a:lnTo>
                  <a:lnTo>
                    <a:pt x="473" y="1109"/>
                  </a:lnTo>
                  <a:lnTo>
                    <a:pt x="472" y="1108"/>
                  </a:lnTo>
                  <a:lnTo>
                    <a:pt x="470" y="1105"/>
                  </a:lnTo>
                  <a:lnTo>
                    <a:pt x="469" y="1104"/>
                  </a:lnTo>
                  <a:lnTo>
                    <a:pt x="468" y="1104"/>
                  </a:lnTo>
                  <a:lnTo>
                    <a:pt x="462" y="1102"/>
                  </a:lnTo>
                  <a:lnTo>
                    <a:pt x="456" y="1101"/>
                  </a:lnTo>
                  <a:lnTo>
                    <a:pt x="450" y="1100"/>
                  </a:lnTo>
                  <a:lnTo>
                    <a:pt x="449" y="1099"/>
                  </a:lnTo>
                  <a:lnTo>
                    <a:pt x="449" y="1098"/>
                  </a:lnTo>
                  <a:lnTo>
                    <a:pt x="447" y="1097"/>
                  </a:lnTo>
                  <a:lnTo>
                    <a:pt x="439" y="1094"/>
                  </a:lnTo>
                  <a:lnTo>
                    <a:pt x="432" y="1090"/>
                  </a:lnTo>
                  <a:lnTo>
                    <a:pt x="424" y="1087"/>
                  </a:lnTo>
                  <a:lnTo>
                    <a:pt x="424" y="1087"/>
                  </a:lnTo>
                  <a:lnTo>
                    <a:pt x="424" y="1086"/>
                  </a:lnTo>
                  <a:lnTo>
                    <a:pt x="413" y="1076"/>
                  </a:lnTo>
                  <a:lnTo>
                    <a:pt x="408" y="1073"/>
                  </a:lnTo>
                  <a:lnTo>
                    <a:pt x="403" y="1071"/>
                  </a:lnTo>
                  <a:lnTo>
                    <a:pt x="398" y="1071"/>
                  </a:lnTo>
                  <a:lnTo>
                    <a:pt x="393" y="1070"/>
                  </a:lnTo>
                  <a:lnTo>
                    <a:pt x="387" y="1068"/>
                  </a:lnTo>
                  <a:lnTo>
                    <a:pt x="383" y="1066"/>
                  </a:lnTo>
                  <a:lnTo>
                    <a:pt x="380" y="1064"/>
                  </a:lnTo>
                  <a:lnTo>
                    <a:pt x="379" y="1063"/>
                  </a:lnTo>
                  <a:lnTo>
                    <a:pt x="379" y="1062"/>
                  </a:lnTo>
                  <a:lnTo>
                    <a:pt x="378" y="1061"/>
                  </a:lnTo>
                  <a:lnTo>
                    <a:pt x="377" y="1059"/>
                  </a:lnTo>
                  <a:lnTo>
                    <a:pt x="374" y="1056"/>
                  </a:lnTo>
                  <a:lnTo>
                    <a:pt x="370" y="1051"/>
                  </a:lnTo>
                  <a:lnTo>
                    <a:pt x="368" y="1050"/>
                  </a:lnTo>
                  <a:lnTo>
                    <a:pt x="364" y="1049"/>
                  </a:lnTo>
                  <a:lnTo>
                    <a:pt x="357" y="1045"/>
                  </a:lnTo>
                  <a:lnTo>
                    <a:pt x="351" y="1041"/>
                  </a:lnTo>
                  <a:lnTo>
                    <a:pt x="350" y="1040"/>
                  </a:lnTo>
                  <a:lnTo>
                    <a:pt x="348" y="1036"/>
                  </a:lnTo>
                  <a:lnTo>
                    <a:pt x="346" y="1033"/>
                  </a:lnTo>
                  <a:lnTo>
                    <a:pt x="343" y="1029"/>
                  </a:lnTo>
                  <a:lnTo>
                    <a:pt x="341" y="1025"/>
                  </a:lnTo>
                  <a:lnTo>
                    <a:pt x="339" y="1021"/>
                  </a:lnTo>
                  <a:lnTo>
                    <a:pt x="339" y="1019"/>
                  </a:lnTo>
                  <a:lnTo>
                    <a:pt x="341" y="1018"/>
                  </a:lnTo>
                  <a:lnTo>
                    <a:pt x="346" y="1018"/>
                  </a:lnTo>
                  <a:lnTo>
                    <a:pt x="348" y="1017"/>
                  </a:lnTo>
                  <a:lnTo>
                    <a:pt x="348" y="1016"/>
                  </a:lnTo>
                  <a:lnTo>
                    <a:pt x="345" y="1014"/>
                  </a:lnTo>
                  <a:lnTo>
                    <a:pt x="343" y="1014"/>
                  </a:lnTo>
                  <a:lnTo>
                    <a:pt x="342" y="1013"/>
                  </a:lnTo>
                  <a:lnTo>
                    <a:pt x="342" y="1012"/>
                  </a:lnTo>
                  <a:lnTo>
                    <a:pt x="344" y="1009"/>
                  </a:lnTo>
                  <a:lnTo>
                    <a:pt x="346" y="1006"/>
                  </a:lnTo>
                  <a:lnTo>
                    <a:pt x="349" y="1003"/>
                  </a:lnTo>
                  <a:lnTo>
                    <a:pt x="350" y="1000"/>
                  </a:lnTo>
                  <a:lnTo>
                    <a:pt x="349" y="997"/>
                  </a:lnTo>
                  <a:lnTo>
                    <a:pt x="344" y="992"/>
                  </a:lnTo>
                  <a:lnTo>
                    <a:pt x="341" y="989"/>
                  </a:lnTo>
                  <a:lnTo>
                    <a:pt x="341" y="984"/>
                  </a:lnTo>
                  <a:lnTo>
                    <a:pt x="341" y="978"/>
                  </a:lnTo>
                  <a:lnTo>
                    <a:pt x="339" y="974"/>
                  </a:lnTo>
                  <a:lnTo>
                    <a:pt x="336" y="970"/>
                  </a:lnTo>
                  <a:lnTo>
                    <a:pt x="332" y="967"/>
                  </a:lnTo>
                  <a:lnTo>
                    <a:pt x="329" y="963"/>
                  </a:lnTo>
                  <a:lnTo>
                    <a:pt x="328" y="962"/>
                  </a:lnTo>
                  <a:lnTo>
                    <a:pt x="328" y="961"/>
                  </a:lnTo>
                  <a:lnTo>
                    <a:pt x="328" y="960"/>
                  </a:lnTo>
                  <a:lnTo>
                    <a:pt x="327" y="959"/>
                  </a:lnTo>
                  <a:lnTo>
                    <a:pt x="324" y="954"/>
                  </a:lnTo>
                  <a:lnTo>
                    <a:pt x="321" y="949"/>
                  </a:lnTo>
                  <a:lnTo>
                    <a:pt x="318" y="945"/>
                  </a:lnTo>
                  <a:lnTo>
                    <a:pt x="313" y="942"/>
                  </a:lnTo>
                  <a:lnTo>
                    <a:pt x="309" y="938"/>
                  </a:lnTo>
                  <a:lnTo>
                    <a:pt x="306" y="934"/>
                  </a:lnTo>
                  <a:lnTo>
                    <a:pt x="306" y="934"/>
                  </a:lnTo>
                  <a:lnTo>
                    <a:pt x="308" y="934"/>
                  </a:lnTo>
                  <a:lnTo>
                    <a:pt x="308" y="934"/>
                  </a:lnTo>
                  <a:lnTo>
                    <a:pt x="309" y="934"/>
                  </a:lnTo>
                  <a:lnTo>
                    <a:pt x="310" y="935"/>
                  </a:lnTo>
                  <a:lnTo>
                    <a:pt x="311" y="935"/>
                  </a:lnTo>
                  <a:lnTo>
                    <a:pt x="311" y="934"/>
                  </a:lnTo>
                  <a:lnTo>
                    <a:pt x="307" y="930"/>
                  </a:lnTo>
                  <a:lnTo>
                    <a:pt x="302" y="925"/>
                  </a:lnTo>
                  <a:lnTo>
                    <a:pt x="298" y="920"/>
                  </a:lnTo>
                  <a:lnTo>
                    <a:pt x="299" y="920"/>
                  </a:lnTo>
                  <a:lnTo>
                    <a:pt x="302" y="922"/>
                  </a:lnTo>
                  <a:lnTo>
                    <a:pt x="303" y="922"/>
                  </a:lnTo>
                  <a:lnTo>
                    <a:pt x="285" y="909"/>
                  </a:lnTo>
                  <a:lnTo>
                    <a:pt x="281" y="907"/>
                  </a:lnTo>
                  <a:lnTo>
                    <a:pt x="280" y="907"/>
                  </a:lnTo>
                  <a:lnTo>
                    <a:pt x="278" y="902"/>
                  </a:lnTo>
                  <a:lnTo>
                    <a:pt x="278" y="899"/>
                  </a:lnTo>
                  <a:lnTo>
                    <a:pt x="278" y="897"/>
                  </a:lnTo>
                  <a:lnTo>
                    <a:pt x="278" y="897"/>
                  </a:lnTo>
                  <a:lnTo>
                    <a:pt x="280" y="898"/>
                  </a:lnTo>
                  <a:lnTo>
                    <a:pt x="283" y="900"/>
                  </a:lnTo>
                  <a:lnTo>
                    <a:pt x="284" y="901"/>
                  </a:lnTo>
                  <a:lnTo>
                    <a:pt x="285" y="900"/>
                  </a:lnTo>
                  <a:lnTo>
                    <a:pt x="287" y="898"/>
                  </a:lnTo>
                  <a:lnTo>
                    <a:pt x="287" y="895"/>
                  </a:lnTo>
                  <a:lnTo>
                    <a:pt x="287" y="893"/>
                  </a:lnTo>
                  <a:lnTo>
                    <a:pt x="284" y="891"/>
                  </a:lnTo>
                  <a:lnTo>
                    <a:pt x="277" y="880"/>
                  </a:lnTo>
                  <a:lnTo>
                    <a:pt x="275" y="877"/>
                  </a:lnTo>
                  <a:lnTo>
                    <a:pt x="274" y="876"/>
                  </a:lnTo>
                  <a:lnTo>
                    <a:pt x="271" y="874"/>
                  </a:lnTo>
                  <a:lnTo>
                    <a:pt x="266" y="872"/>
                  </a:lnTo>
                  <a:lnTo>
                    <a:pt x="264" y="870"/>
                  </a:lnTo>
                  <a:lnTo>
                    <a:pt x="264" y="867"/>
                  </a:lnTo>
                  <a:lnTo>
                    <a:pt x="266" y="861"/>
                  </a:lnTo>
                  <a:lnTo>
                    <a:pt x="266" y="858"/>
                  </a:lnTo>
                  <a:lnTo>
                    <a:pt x="264" y="857"/>
                  </a:lnTo>
                  <a:lnTo>
                    <a:pt x="259" y="856"/>
                  </a:lnTo>
                  <a:lnTo>
                    <a:pt x="256" y="855"/>
                  </a:lnTo>
                  <a:lnTo>
                    <a:pt x="254" y="852"/>
                  </a:lnTo>
                  <a:lnTo>
                    <a:pt x="253" y="849"/>
                  </a:lnTo>
                  <a:lnTo>
                    <a:pt x="252" y="846"/>
                  </a:lnTo>
                  <a:lnTo>
                    <a:pt x="251" y="845"/>
                  </a:lnTo>
                  <a:lnTo>
                    <a:pt x="250" y="844"/>
                  </a:lnTo>
                  <a:lnTo>
                    <a:pt x="249" y="844"/>
                  </a:lnTo>
                  <a:lnTo>
                    <a:pt x="248" y="843"/>
                  </a:lnTo>
                  <a:lnTo>
                    <a:pt x="247" y="843"/>
                  </a:lnTo>
                  <a:lnTo>
                    <a:pt x="242" y="835"/>
                  </a:lnTo>
                  <a:lnTo>
                    <a:pt x="238" y="824"/>
                  </a:lnTo>
                  <a:lnTo>
                    <a:pt x="235" y="813"/>
                  </a:lnTo>
                  <a:lnTo>
                    <a:pt x="232" y="803"/>
                  </a:lnTo>
                  <a:lnTo>
                    <a:pt x="231" y="793"/>
                  </a:lnTo>
                  <a:lnTo>
                    <a:pt x="232" y="789"/>
                  </a:lnTo>
                  <a:lnTo>
                    <a:pt x="233" y="786"/>
                  </a:lnTo>
                  <a:lnTo>
                    <a:pt x="233" y="783"/>
                  </a:lnTo>
                  <a:lnTo>
                    <a:pt x="232" y="782"/>
                  </a:lnTo>
                  <a:lnTo>
                    <a:pt x="231" y="781"/>
                  </a:lnTo>
                  <a:lnTo>
                    <a:pt x="230" y="781"/>
                  </a:lnTo>
                  <a:lnTo>
                    <a:pt x="227" y="780"/>
                  </a:lnTo>
                  <a:lnTo>
                    <a:pt x="225" y="779"/>
                  </a:lnTo>
                  <a:lnTo>
                    <a:pt x="224" y="778"/>
                  </a:lnTo>
                  <a:lnTo>
                    <a:pt x="223" y="776"/>
                  </a:lnTo>
                  <a:lnTo>
                    <a:pt x="222" y="775"/>
                  </a:lnTo>
                  <a:lnTo>
                    <a:pt x="221" y="772"/>
                  </a:lnTo>
                  <a:lnTo>
                    <a:pt x="220" y="771"/>
                  </a:lnTo>
                  <a:lnTo>
                    <a:pt x="220" y="771"/>
                  </a:lnTo>
                  <a:lnTo>
                    <a:pt x="220" y="772"/>
                  </a:lnTo>
                  <a:lnTo>
                    <a:pt x="219" y="773"/>
                  </a:lnTo>
                  <a:lnTo>
                    <a:pt x="219" y="774"/>
                  </a:lnTo>
                  <a:lnTo>
                    <a:pt x="219" y="774"/>
                  </a:lnTo>
                  <a:lnTo>
                    <a:pt x="215" y="771"/>
                  </a:lnTo>
                  <a:lnTo>
                    <a:pt x="208" y="764"/>
                  </a:lnTo>
                  <a:lnTo>
                    <a:pt x="205" y="761"/>
                  </a:lnTo>
                  <a:lnTo>
                    <a:pt x="204" y="761"/>
                  </a:lnTo>
                  <a:lnTo>
                    <a:pt x="204" y="762"/>
                  </a:lnTo>
                  <a:lnTo>
                    <a:pt x="205" y="763"/>
                  </a:lnTo>
                  <a:lnTo>
                    <a:pt x="205" y="764"/>
                  </a:lnTo>
                  <a:lnTo>
                    <a:pt x="206" y="764"/>
                  </a:lnTo>
                  <a:lnTo>
                    <a:pt x="207" y="767"/>
                  </a:lnTo>
                  <a:lnTo>
                    <a:pt x="207" y="768"/>
                  </a:lnTo>
                  <a:lnTo>
                    <a:pt x="204" y="778"/>
                  </a:lnTo>
                  <a:lnTo>
                    <a:pt x="204" y="779"/>
                  </a:lnTo>
                  <a:lnTo>
                    <a:pt x="205" y="780"/>
                  </a:lnTo>
                  <a:lnTo>
                    <a:pt x="205" y="781"/>
                  </a:lnTo>
                  <a:lnTo>
                    <a:pt x="206" y="783"/>
                  </a:lnTo>
                  <a:lnTo>
                    <a:pt x="207" y="791"/>
                  </a:lnTo>
                  <a:lnTo>
                    <a:pt x="207" y="799"/>
                  </a:lnTo>
                  <a:lnTo>
                    <a:pt x="208" y="807"/>
                  </a:lnTo>
                  <a:lnTo>
                    <a:pt x="210" y="811"/>
                  </a:lnTo>
                  <a:lnTo>
                    <a:pt x="217" y="818"/>
                  </a:lnTo>
                  <a:lnTo>
                    <a:pt x="218" y="823"/>
                  </a:lnTo>
                  <a:lnTo>
                    <a:pt x="219" y="828"/>
                  </a:lnTo>
                  <a:lnTo>
                    <a:pt x="222" y="833"/>
                  </a:lnTo>
                  <a:lnTo>
                    <a:pt x="225" y="838"/>
                  </a:lnTo>
                  <a:lnTo>
                    <a:pt x="227" y="842"/>
                  </a:lnTo>
                  <a:lnTo>
                    <a:pt x="228" y="847"/>
                  </a:lnTo>
                  <a:lnTo>
                    <a:pt x="228" y="850"/>
                  </a:lnTo>
                  <a:lnTo>
                    <a:pt x="230" y="854"/>
                  </a:lnTo>
                  <a:lnTo>
                    <a:pt x="230" y="855"/>
                  </a:lnTo>
                  <a:lnTo>
                    <a:pt x="231" y="856"/>
                  </a:lnTo>
                  <a:lnTo>
                    <a:pt x="232" y="857"/>
                  </a:lnTo>
                  <a:lnTo>
                    <a:pt x="234" y="859"/>
                  </a:lnTo>
                  <a:lnTo>
                    <a:pt x="235" y="861"/>
                  </a:lnTo>
                  <a:lnTo>
                    <a:pt x="235" y="863"/>
                  </a:lnTo>
                  <a:lnTo>
                    <a:pt x="235" y="864"/>
                  </a:lnTo>
                  <a:lnTo>
                    <a:pt x="236" y="866"/>
                  </a:lnTo>
                  <a:lnTo>
                    <a:pt x="238" y="870"/>
                  </a:lnTo>
                  <a:lnTo>
                    <a:pt x="245" y="878"/>
                  </a:lnTo>
                  <a:lnTo>
                    <a:pt x="247" y="882"/>
                  </a:lnTo>
                  <a:lnTo>
                    <a:pt x="248" y="889"/>
                  </a:lnTo>
                  <a:lnTo>
                    <a:pt x="249" y="895"/>
                  </a:lnTo>
                  <a:lnTo>
                    <a:pt x="250" y="902"/>
                  </a:lnTo>
                  <a:lnTo>
                    <a:pt x="251" y="907"/>
                  </a:lnTo>
                  <a:lnTo>
                    <a:pt x="254" y="911"/>
                  </a:lnTo>
                  <a:lnTo>
                    <a:pt x="256" y="917"/>
                  </a:lnTo>
                  <a:lnTo>
                    <a:pt x="257" y="921"/>
                  </a:lnTo>
                  <a:lnTo>
                    <a:pt x="257" y="925"/>
                  </a:lnTo>
                  <a:lnTo>
                    <a:pt x="259" y="930"/>
                  </a:lnTo>
                  <a:lnTo>
                    <a:pt x="261" y="933"/>
                  </a:lnTo>
                  <a:lnTo>
                    <a:pt x="262" y="934"/>
                  </a:lnTo>
                  <a:lnTo>
                    <a:pt x="267" y="935"/>
                  </a:lnTo>
                  <a:lnTo>
                    <a:pt x="270" y="936"/>
                  </a:lnTo>
                  <a:lnTo>
                    <a:pt x="272" y="939"/>
                  </a:lnTo>
                  <a:lnTo>
                    <a:pt x="274" y="943"/>
                  </a:lnTo>
                  <a:lnTo>
                    <a:pt x="275" y="947"/>
                  </a:lnTo>
                  <a:lnTo>
                    <a:pt x="275" y="951"/>
                  </a:lnTo>
                  <a:lnTo>
                    <a:pt x="275" y="954"/>
                  </a:lnTo>
                  <a:lnTo>
                    <a:pt x="273" y="957"/>
                  </a:lnTo>
                  <a:lnTo>
                    <a:pt x="269" y="959"/>
                  </a:lnTo>
                  <a:lnTo>
                    <a:pt x="265" y="959"/>
                  </a:lnTo>
                  <a:lnTo>
                    <a:pt x="264" y="958"/>
                  </a:lnTo>
                  <a:lnTo>
                    <a:pt x="264" y="957"/>
                  </a:lnTo>
                  <a:lnTo>
                    <a:pt x="264" y="954"/>
                  </a:lnTo>
                  <a:lnTo>
                    <a:pt x="263" y="953"/>
                  </a:lnTo>
                  <a:lnTo>
                    <a:pt x="259" y="945"/>
                  </a:lnTo>
                  <a:lnTo>
                    <a:pt x="253" y="937"/>
                  </a:lnTo>
                  <a:lnTo>
                    <a:pt x="252" y="935"/>
                  </a:lnTo>
                  <a:lnTo>
                    <a:pt x="249" y="933"/>
                  </a:lnTo>
                  <a:lnTo>
                    <a:pt x="246" y="930"/>
                  </a:lnTo>
                  <a:lnTo>
                    <a:pt x="242" y="926"/>
                  </a:lnTo>
                  <a:lnTo>
                    <a:pt x="233" y="917"/>
                  </a:lnTo>
                  <a:lnTo>
                    <a:pt x="232" y="915"/>
                  </a:lnTo>
                  <a:lnTo>
                    <a:pt x="231" y="910"/>
                  </a:lnTo>
                  <a:lnTo>
                    <a:pt x="233" y="906"/>
                  </a:lnTo>
                  <a:lnTo>
                    <a:pt x="234" y="901"/>
                  </a:lnTo>
                  <a:lnTo>
                    <a:pt x="235" y="896"/>
                  </a:lnTo>
                  <a:lnTo>
                    <a:pt x="234" y="890"/>
                  </a:lnTo>
                  <a:lnTo>
                    <a:pt x="232" y="886"/>
                  </a:lnTo>
                  <a:lnTo>
                    <a:pt x="230" y="883"/>
                  </a:lnTo>
                  <a:lnTo>
                    <a:pt x="227" y="882"/>
                  </a:lnTo>
                  <a:lnTo>
                    <a:pt x="224" y="880"/>
                  </a:lnTo>
                  <a:lnTo>
                    <a:pt x="221" y="877"/>
                  </a:lnTo>
                  <a:lnTo>
                    <a:pt x="217" y="872"/>
                  </a:lnTo>
                  <a:lnTo>
                    <a:pt x="217" y="871"/>
                  </a:lnTo>
                  <a:lnTo>
                    <a:pt x="218" y="870"/>
                  </a:lnTo>
                  <a:lnTo>
                    <a:pt x="220" y="868"/>
                  </a:lnTo>
                  <a:lnTo>
                    <a:pt x="220" y="867"/>
                  </a:lnTo>
                  <a:lnTo>
                    <a:pt x="214" y="863"/>
                  </a:lnTo>
                  <a:lnTo>
                    <a:pt x="203" y="857"/>
                  </a:lnTo>
                  <a:lnTo>
                    <a:pt x="198" y="853"/>
                  </a:lnTo>
                  <a:lnTo>
                    <a:pt x="193" y="849"/>
                  </a:lnTo>
                  <a:lnTo>
                    <a:pt x="191" y="847"/>
                  </a:lnTo>
                  <a:lnTo>
                    <a:pt x="191" y="845"/>
                  </a:lnTo>
                  <a:lnTo>
                    <a:pt x="193" y="843"/>
                  </a:lnTo>
                  <a:lnTo>
                    <a:pt x="196" y="843"/>
                  </a:lnTo>
                  <a:lnTo>
                    <a:pt x="199" y="843"/>
                  </a:lnTo>
                  <a:lnTo>
                    <a:pt x="202" y="844"/>
                  </a:lnTo>
                  <a:lnTo>
                    <a:pt x="203" y="845"/>
                  </a:lnTo>
                  <a:lnTo>
                    <a:pt x="204" y="846"/>
                  </a:lnTo>
                  <a:lnTo>
                    <a:pt x="205" y="847"/>
                  </a:lnTo>
                  <a:lnTo>
                    <a:pt x="206" y="848"/>
                  </a:lnTo>
                  <a:lnTo>
                    <a:pt x="206" y="849"/>
                  </a:lnTo>
                  <a:lnTo>
                    <a:pt x="207" y="850"/>
                  </a:lnTo>
                  <a:lnTo>
                    <a:pt x="207" y="850"/>
                  </a:lnTo>
                  <a:lnTo>
                    <a:pt x="208" y="849"/>
                  </a:lnTo>
                  <a:lnTo>
                    <a:pt x="209" y="844"/>
                  </a:lnTo>
                  <a:lnTo>
                    <a:pt x="209" y="839"/>
                  </a:lnTo>
                  <a:lnTo>
                    <a:pt x="208" y="833"/>
                  </a:lnTo>
                  <a:lnTo>
                    <a:pt x="206" y="827"/>
                  </a:lnTo>
                  <a:lnTo>
                    <a:pt x="203" y="822"/>
                  </a:lnTo>
                  <a:lnTo>
                    <a:pt x="199" y="817"/>
                  </a:lnTo>
                  <a:lnTo>
                    <a:pt x="197" y="813"/>
                  </a:lnTo>
                  <a:lnTo>
                    <a:pt x="192" y="808"/>
                  </a:lnTo>
                  <a:lnTo>
                    <a:pt x="189" y="805"/>
                  </a:lnTo>
                  <a:lnTo>
                    <a:pt x="186" y="802"/>
                  </a:lnTo>
                  <a:lnTo>
                    <a:pt x="186" y="798"/>
                  </a:lnTo>
                  <a:lnTo>
                    <a:pt x="186" y="794"/>
                  </a:lnTo>
                  <a:lnTo>
                    <a:pt x="186" y="791"/>
                  </a:lnTo>
                  <a:lnTo>
                    <a:pt x="185" y="785"/>
                  </a:lnTo>
                  <a:lnTo>
                    <a:pt x="182" y="781"/>
                  </a:lnTo>
                  <a:lnTo>
                    <a:pt x="181" y="776"/>
                  </a:lnTo>
                  <a:lnTo>
                    <a:pt x="181" y="774"/>
                  </a:lnTo>
                  <a:lnTo>
                    <a:pt x="181" y="773"/>
                  </a:lnTo>
                  <a:lnTo>
                    <a:pt x="182" y="772"/>
                  </a:lnTo>
                  <a:lnTo>
                    <a:pt x="182" y="771"/>
                  </a:lnTo>
                  <a:lnTo>
                    <a:pt x="177" y="746"/>
                  </a:lnTo>
                  <a:lnTo>
                    <a:pt x="171" y="721"/>
                  </a:lnTo>
                  <a:lnTo>
                    <a:pt x="168" y="716"/>
                  </a:lnTo>
                  <a:lnTo>
                    <a:pt x="166" y="715"/>
                  </a:lnTo>
                  <a:lnTo>
                    <a:pt x="165" y="713"/>
                  </a:lnTo>
                  <a:lnTo>
                    <a:pt x="163" y="709"/>
                  </a:lnTo>
                  <a:lnTo>
                    <a:pt x="162" y="708"/>
                  </a:lnTo>
                  <a:lnTo>
                    <a:pt x="161" y="706"/>
                  </a:lnTo>
                  <a:lnTo>
                    <a:pt x="158" y="704"/>
                  </a:lnTo>
                  <a:lnTo>
                    <a:pt x="155" y="703"/>
                  </a:lnTo>
                  <a:lnTo>
                    <a:pt x="152" y="702"/>
                  </a:lnTo>
                  <a:lnTo>
                    <a:pt x="151" y="701"/>
                  </a:lnTo>
                  <a:lnTo>
                    <a:pt x="151" y="700"/>
                  </a:lnTo>
                  <a:lnTo>
                    <a:pt x="150" y="697"/>
                  </a:lnTo>
                  <a:lnTo>
                    <a:pt x="148" y="695"/>
                  </a:lnTo>
                  <a:lnTo>
                    <a:pt x="144" y="692"/>
                  </a:lnTo>
                  <a:lnTo>
                    <a:pt x="140" y="691"/>
                  </a:lnTo>
                  <a:lnTo>
                    <a:pt x="136" y="689"/>
                  </a:lnTo>
                  <a:lnTo>
                    <a:pt x="133" y="687"/>
                  </a:lnTo>
                  <a:lnTo>
                    <a:pt x="133" y="684"/>
                  </a:lnTo>
                  <a:lnTo>
                    <a:pt x="134" y="682"/>
                  </a:lnTo>
                  <a:lnTo>
                    <a:pt x="135" y="678"/>
                  </a:lnTo>
                  <a:lnTo>
                    <a:pt x="136" y="676"/>
                  </a:lnTo>
                  <a:lnTo>
                    <a:pt x="135" y="672"/>
                  </a:lnTo>
                  <a:lnTo>
                    <a:pt x="131" y="663"/>
                  </a:lnTo>
                  <a:lnTo>
                    <a:pt x="131" y="663"/>
                  </a:lnTo>
                  <a:lnTo>
                    <a:pt x="130" y="663"/>
                  </a:lnTo>
                  <a:lnTo>
                    <a:pt x="129" y="662"/>
                  </a:lnTo>
                  <a:lnTo>
                    <a:pt x="126" y="646"/>
                  </a:lnTo>
                  <a:lnTo>
                    <a:pt x="124" y="630"/>
                  </a:lnTo>
                  <a:lnTo>
                    <a:pt x="123" y="626"/>
                  </a:lnTo>
                  <a:lnTo>
                    <a:pt x="123" y="622"/>
                  </a:lnTo>
                  <a:lnTo>
                    <a:pt x="124" y="618"/>
                  </a:lnTo>
                  <a:lnTo>
                    <a:pt x="126" y="616"/>
                  </a:lnTo>
                  <a:lnTo>
                    <a:pt x="128" y="615"/>
                  </a:lnTo>
                  <a:lnTo>
                    <a:pt x="131" y="615"/>
                  </a:lnTo>
                  <a:lnTo>
                    <a:pt x="134" y="616"/>
                  </a:lnTo>
                  <a:lnTo>
                    <a:pt x="137" y="617"/>
                  </a:lnTo>
                  <a:lnTo>
                    <a:pt x="139" y="618"/>
                  </a:lnTo>
                  <a:lnTo>
                    <a:pt x="140" y="617"/>
                  </a:lnTo>
                  <a:lnTo>
                    <a:pt x="140" y="616"/>
                  </a:lnTo>
                  <a:lnTo>
                    <a:pt x="138" y="614"/>
                  </a:lnTo>
                  <a:lnTo>
                    <a:pt x="135" y="613"/>
                  </a:lnTo>
                  <a:lnTo>
                    <a:pt x="131" y="612"/>
                  </a:lnTo>
                  <a:lnTo>
                    <a:pt x="127" y="612"/>
                  </a:lnTo>
                  <a:lnTo>
                    <a:pt x="124" y="611"/>
                  </a:lnTo>
                  <a:lnTo>
                    <a:pt x="122" y="608"/>
                  </a:lnTo>
                  <a:lnTo>
                    <a:pt x="121" y="597"/>
                  </a:lnTo>
                  <a:lnTo>
                    <a:pt x="121" y="586"/>
                  </a:lnTo>
                  <a:lnTo>
                    <a:pt x="122" y="574"/>
                  </a:lnTo>
                  <a:lnTo>
                    <a:pt x="124" y="562"/>
                  </a:lnTo>
                  <a:lnTo>
                    <a:pt x="124" y="551"/>
                  </a:lnTo>
                  <a:lnTo>
                    <a:pt x="124" y="550"/>
                  </a:lnTo>
                  <a:lnTo>
                    <a:pt x="124" y="551"/>
                  </a:lnTo>
                  <a:lnTo>
                    <a:pt x="123" y="551"/>
                  </a:lnTo>
                  <a:lnTo>
                    <a:pt x="123" y="551"/>
                  </a:lnTo>
                  <a:lnTo>
                    <a:pt x="122" y="551"/>
                  </a:lnTo>
                  <a:lnTo>
                    <a:pt x="128" y="540"/>
                  </a:lnTo>
                  <a:lnTo>
                    <a:pt x="131" y="529"/>
                  </a:lnTo>
                  <a:lnTo>
                    <a:pt x="135" y="511"/>
                  </a:lnTo>
                  <a:lnTo>
                    <a:pt x="138" y="502"/>
                  </a:lnTo>
                  <a:lnTo>
                    <a:pt x="138" y="501"/>
                  </a:lnTo>
                  <a:lnTo>
                    <a:pt x="139" y="500"/>
                  </a:lnTo>
                  <a:lnTo>
                    <a:pt x="141" y="499"/>
                  </a:lnTo>
                  <a:lnTo>
                    <a:pt x="142" y="498"/>
                  </a:lnTo>
                  <a:lnTo>
                    <a:pt x="144" y="496"/>
                  </a:lnTo>
                  <a:lnTo>
                    <a:pt x="145" y="495"/>
                  </a:lnTo>
                  <a:lnTo>
                    <a:pt x="145" y="494"/>
                  </a:lnTo>
                  <a:lnTo>
                    <a:pt x="145" y="492"/>
                  </a:lnTo>
                  <a:lnTo>
                    <a:pt x="146" y="491"/>
                  </a:lnTo>
                  <a:lnTo>
                    <a:pt x="152" y="476"/>
                  </a:lnTo>
                  <a:lnTo>
                    <a:pt x="156" y="469"/>
                  </a:lnTo>
                  <a:lnTo>
                    <a:pt x="160" y="464"/>
                  </a:lnTo>
                  <a:lnTo>
                    <a:pt x="161" y="459"/>
                  </a:lnTo>
                  <a:lnTo>
                    <a:pt x="163" y="450"/>
                  </a:lnTo>
                  <a:lnTo>
                    <a:pt x="164" y="449"/>
                  </a:lnTo>
                  <a:lnTo>
                    <a:pt x="165" y="447"/>
                  </a:lnTo>
                  <a:lnTo>
                    <a:pt x="166" y="446"/>
                  </a:lnTo>
                  <a:lnTo>
                    <a:pt x="168" y="445"/>
                  </a:lnTo>
                  <a:lnTo>
                    <a:pt x="169" y="443"/>
                  </a:lnTo>
                  <a:lnTo>
                    <a:pt x="169" y="442"/>
                  </a:lnTo>
                  <a:lnTo>
                    <a:pt x="169" y="441"/>
                  </a:lnTo>
                  <a:lnTo>
                    <a:pt x="167" y="439"/>
                  </a:lnTo>
                  <a:lnTo>
                    <a:pt x="167" y="438"/>
                  </a:lnTo>
                  <a:lnTo>
                    <a:pt x="167" y="437"/>
                  </a:lnTo>
                  <a:lnTo>
                    <a:pt x="169" y="430"/>
                  </a:lnTo>
                  <a:lnTo>
                    <a:pt x="171" y="425"/>
                  </a:lnTo>
                  <a:lnTo>
                    <a:pt x="175" y="419"/>
                  </a:lnTo>
                  <a:lnTo>
                    <a:pt x="179" y="414"/>
                  </a:lnTo>
                  <a:lnTo>
                    <a:pt x="180" y="414"/>
                  </a:lnTo>
                  <a:lnTo>
                    <a:pt x="183" y="415"/>
                  </a:lnTo>
                  <a:lnTo>
                    <a:pt x="186" y="415"/>
                  </a:lnTo>
                  <a:lnTo>
                    <a:pt x="189" y="416"/>
                  </a:lnTo>
                  <a:lnTo>
                    <a:pt x="192" y="419"/>
                  </a:lnTo>
                  <a:lnTo>
                    <a:pt x="193" y="421"/>
                  </a:lnTo>
                  <a:lnTo>
                    <a:pt x="191" y="424"/>
                  </a:lnTo>
                  <a:lnTo>
                    <a:pt x="188" y="427"/>
                  </a:lnTo>
                  <a:lnTo>
                    <a:pt x="184" y="429"/>
                  </a:lnTo>
                  <a:lnTo>
                    <a:pt x="181" y="433"/>
                  </a:lnTo>
                  <a:lnTo>
                    <a:pt x="180" y="434"/>
                  </a:lnTo>
                  <a:lnTo>
                    <a:pt x="180" y="434"/>
                  </a:lnTo>
                  <a:lnTo>
                    <a:pt x="180" y="435"/>
                  </a:lnTo>
                  <a:lnTo>
                    <a:pt x="180" y="437"/>
                  </a:lnTo>
                  <a:lnTo>
                    <a:pt x="180" y="437"/>
                  </a:lnTo>
                  <a:lnTo>
                    <a:pt x="186" y="433"/>
                  </a:lnTo>
                  <a:lnTo>
                    <a:pt x="192" y="428"/>
                  </a:lnTo>
                  <a:lnTo>
                    <a:pt x="197" y="423"/>
                  </a:lnTo>
                  <a:lnTo>
                    <a:pt x="198" y="420"/>
                  </a:lnTo>
                  <a:lnTo>
                    <a:pt x="198" y="415"/>
                  </a:lnTo>
                  <a:lnTo>
                    <a:pt x="198" y="412"/>
                  </a:lnTo>
                  <a:lnTo>
                    <a:pt x="199" y="406"/>
                  </a:lnTo>
                  <a:lnTo>
                    <a:pt x="200" y="401"/>
                  </a:lnTo>
                  <a:lnTo>
                    <a:pt x="200" y="395"/>
                  </a:lnTo>
                  <a:lnTo>
                    <a:pt x="200" y="395"/>
                  </a:lnTo>
                  <a:lnTo>
                    <a:pt x="197" y="395"/>
                  </a:lnTo>
                  <a:lnTo>
                    <a:pt x="195" y="393"/>
                  </a:lnTo>
                  <a:lnTo>
                    <a:pt x="194" y="392"/>
                  </a:lnTo>
                  <a:lnTo>
                    <a:pt x="194" y="391"/>
                  </a:lnTo>
                  <a:lnTo>
                    <a:pt x="195" y="390"/>
                  </a:lnTo>
                  <a:lnTo>
                    <a:pt x="195" y="389"/>
                  </a:lnTo>
                  <a:lnTo>
                    <a:pt x="195" y="388"/>
                  </a:lnTo>
                  <a:lnTo>
                    <a:pt x="194" y="387"/>
                  </a:lnTo>
                  <a:lnTo>
                    <a:pt x="192" y="386"/>
                  </a:lnTo>
                  <a:lnTo>
                    <a:pt x="189" y="385"/>
                  </a:lnTo>
                  <a:lnTo>
                    <a:pt x="186" y="384"/>
                  </a:lnTo>
                  <a:lnTo>
                    <a:pt x="184" y="382"/>
                  </a:lnTo>
                  <a:lnTo>
                    <a:pt x="184" y="379"/>
                  </a:lnTo>
                  <a:lnTo>
                    <a:pt x="186" y="377"/>
                  </a:lnTo>
                  <a:lnTo>
                    <a:pt x="189" y="375"/>
                  </a:lnTo>
                  <a:lnTo>
                    <a:pt x="191" y="373"/>
                  </a:lnTo>
                  <a:lnTo>
                    <a:pt x="193" y="371"/>
                  </a:lnTo>
                  <a:lnTo>
                    <a:pt x="194" y="369"/>
                  </a:lnTo>
                  <a:lnTo>
                    <a:pt x="194" y="366"/>
                  </a:lnTo>
                  <a:lnTo>
                    <a:pt x="193" y="364"/>
                  </a:lnTo>
                  <a:lnTo>
                    <a:pt x="192" y="363"/>
                  </a:lnTo>
                  <a:lnTo>
                    <a:pt x="191" y="363"/>
                  </a:lnTo>
                  <a:lnTo>
                    <a:pt x="190" y="363"/>
                  </a:lnTo>
                  <a:lnTo>
                    <a:pt x="189" y="365"/>
                  </a:lnTo>
                  <a:lnTo>
                    <a:pt x="188" y="366"/>
                  </a:lnTo>
                  <a:lnTo>
                    <a:pt x="187" y="367"/>
                  </a:lnTo>
                  <a:lnTo>
                    <a:pt x="184" y="370"/>
                  </a:lnTo>
                  <a:lnTo>
                    <a:pt x="182" y="370"/>
                  </a:lnTo>
                  <a:lnTo>
                    <a:pt x="178" y="365"/>
                  </a:lnTo>
                  <a:lnTo>
                    <a:pt x="176" y="363"/>
                  </a:lnTo>
                  <a:lnTo>
                    <a:pt x="171" y="358"/>
                  </a:lnTo>
                  <a:lnTo>
                    <a:pt x="168" y="354"/>
                  </a:lnTo>
                  <a:lnTo>
                    <a:pt x="165" y="349"/>
                  </a:lnTo>
                  <a:lnTo>
                    <a:pt x="165" y="344"/>
                  </a:lnTo>
                  <a:lnTo>
                    <a:pt x="167" y="341"/>
                  </a:lnTo>
                  <a:lnTo>
                    <a:pt x="171" y="337"/>
                  </a:lnTo>
                  <a:lnTo>
                    <a:pt x="175" y="334"/>
                  </a:lnTo>
                  <a:lnTo>
                    <a:pt x="179" y="332"/>
                  </a:lnTo>
                  <a:lnTo>
                    <a:pt x="181" y="331"/>
                  </a:lnTo>
                  <a:lnTo>
                    <a:pt x="184" y="331"/>
                  </a:lnTo>
                  <a:lnTo>
                    <a:pt x="185" y="331"/>
                  </a:lnTo>
                  <a:lnTo>
                    <a:pt x="185" y="331"/>
                  </a:lnTo>
                  <a:lnTo>
                    <a:pt x="182" y="330"/>
                  </a:lnTo>
                  <a:lnTo>
                    <a:pt x="179" y="330"/>
                  </a:lnTo>
                  <a:lnTo>
                    <a:pt x="176" y="329"/>
                  </a:lnTo>
                  <a:lnTo>
                    <a:pt x="173" y="328"/>
                  </a:lnTo>
                  <a:lnTo>
                    <a:pt x="170" y="326"/>
                  </a:lnTo>
                  <a:lnTo>
                    <a:pt x="170" y="325"/>
                  </a:lnTo>
                  <a:lnTo>
                    <a:pt x="173" y="323"/>
                  </a:lnTo>
                  <a:lnTo>
                    <a:pt x="175" y="322"/>
                  </a:lnTo>
                  <a:lnTo>
                    <a:pt x="177" y="320"/>
                  </a:lnTo>
                  <a:lnTo>
                    <a:pt x="179" y="318"/>
                  </a:lnTo>
                  <a:lnTo>
                    <a:pt x="180" y="313"/>
                  </a:lnTo>
                  <a:lnTo>
                    <a:pt x="179" y="309"/>
                  </a:lnTo>
                  <a:lnTo>
                    <a:pt x="178" y="307"/>
                  </a:lnTo>
                  <a:lnTo>
                    <a:pt x="177" y="305"/>
                  </a:lnTo>
                  <a:lnTo>
                    <a:pt x="175" y="304"/>
                  </a:lnTo>
                  <a:lnTo>
                    <a:pt x="173" y="302"/>
                  </a:lnTo>
                  <a:lnTo>
                    <a:pt x="171" y="299"/>
                  </a:lnTo>
                  <a:lnTo>
                    <a:pt x="170" y="296"/>
                  </a:lnTo>
                  <a:lnTo>
                    <a:pt x="170" y="295"/>
                  </a:lnTo>
                  <a:lnTo>
                    <a:pt x="171" y="293"/>
                  </a:lnTo>
                  <a:lnTo>
                    <a:pt x="173" y="291"/>
                  </a:lnTo>
                  <a:lnTo>
                    <a:pt x="172" y="290"/>
                  </a:lnTo>
                  <a:lnTo>
                    <a:pt x="171" y="288"/>
                  </a:lnTo>
                  <a:lnTo>
                    <a:pt x="171" y="287"/>
                  </a:lnTo>
                  <a:lnTo>
                    <a:pt x="171" y="286"/>
                  </a:lnTo>
                  <a:lnTo>
                    <a:pt x="171" y="285"/>
                  </a:lnTo>
                  <a:lnTo>
                    <a:pt x="171" y="284"/>
                  </a:lnTo>
                  <a:lnTo>
                    <a:pt x="172" y="283"/>
                  </a:lnTo>
                  <a:lnTo>
                    <a:pt x="173" y="283"/>
                  </a:lnTo>
                  <a:lnTo>
                    <a:pt x="174" y="282"/>
                  </a:lnTo>
                  <a:lnTo>
                    <a:pt x="174" y="282"/>
                  </a:lnTo>
                  <a:lnTo>
                    <a:pt x="175" y="283"/>
                  </a:lnTo>
                  <a:lnTo>
                    <a:pt x="175" y="288"/>
                  </a:lnTo>
                  <a:lnTo>
                    <a:pt x="175" y="288"/>
                  </a:lnTo>
                  <a:lnTo>
                    <a:pt x="179" y="286"/>
                  </a:lnTo>
                  <a:lnTo>
                    <a:pt x="182" y="282"/>
                  </a:lnTo>
                  <a:lnTo>
                    <a:pt x="185" y="277"/>
                  </a:lnTo>
                  <a:lnTo>
                    <a:pt x="188" y="271"/>
                  </a:lnTo>
                  <a:lnTo>
                    <a:pt x="190" y="267"/>
                  </a:lnTo>
                  <a:lnTo>
                    <a:pt x="191" y="262"/>
                  </a:lnTo>
                  <a:lnTo>
                    <a:pt x="190" y="262"/>
                  </a:lnTo>
                  <a:lnTo>
                    <a:pt x="190" y="263"/>
                  </a:lnTo>
                  <a:lnTo>
                    <a:pt x="188" y="265"/>
                  </a:lnTo>
                  <a:lnTo>
                    <a:pt x="187" y="268"/>
                  </a:lnTo>
                  <a:lnTo>
                    <a:pt x="186" y="271"/>
                  </a:lnTo>
                  <a:lnTo>
                    <a:pt x="184" y="273"/>
                  </a:lnTo>
                  <a:lnTo>
                    <a:pt x="182" y="275"/>
                  </a:lnTo>
                  <a:lnTo>
                    <a:pt x="179" y="278"/>
                  </a:lnTo>
                  <a:lnTo>
                    <a:pt x="176" y="280"/>
                  </a:lnTo>
                  <a:lnTo>
                    <a:pt x="173" y="279"/>
                  </a:lnTo>
                  <a:lnTo>
                    <a:pt x="173" y="277"/>
                  </a:lnTo>
                  <a:lnTo>
                    <a:pt x="174" y="276"/>
                  </a:lnTo>
                  <a:lnTo>
                    <a:pt x="179" y="273"/>
                  </a:lnTo>
                  <a:lnTo>
                    <a:pt x="181" y="271"/>
                  </a:lnTo>
                  <a:lnTo>
                    <a:pt x="182" y="267"/>
                  </a:lnTo>
                  <a:lnTo>
                    <a:pt x="184" y="263"/>
                  </a:lnTo>
                  <a:lnTo>
                    <a:pt x="185" y="260"/>
                  </a:lnTo>
                  <a:lnTo>
                    <a:pt x="184" y="257"/>
                  </a:lnTo>
                  <a:lnTo>
                    <a:pt x="182" y="256"/>
                  </a:lnTo>
                  <a:lnTo>
                    <a:pt x="179" y="257"/>
                  </a:lnTo>
                  <a:lnTo>
                    <a:pt x="176" y="258"/>
                  </a:lnTo>
                  <a:lnTo>
                    <a:pt x="173" y="259"/>
                  </a:lnTo>
                  <a:lnTo>
                    <a:pt x="170" y="258"/>
                  </a:lnTo>
                  <a:lnTo>
                    <a:pt x="170" y="257"/>
                  </a:lnTo>
                  <a:lnTo>
                    <a:pt x="172" y="257"/>
                  </a:lnTo>
                  <a:lnTo>
                    <a:pt x="177" y="256"/>
                  </a:lnTo>
                  <a:lnTo>
                    <a:pt x="180" y="255"/>
                  </a:lnTo>
                  <a:lnTo>
                    <a:pt x="182" y="254"/>
                  </a:lnTo>
                  <a:lnTo>
                    <a:pt x="182" y="251"/>
                  </a:lnTo>
                  <a:lnTo>
                    <a:pt x="180" y="249"/>
                  </a:lnTo>
                  <a:lnTo>
                    <a:pt x="179" y="246"/>
                  </a:lnTo>
                  <a:lnTo>
                    <a:pt x="178" y="244"/>
                  </a:lnTo>
                  <a:lnTo>
                    <a:pt x="179" y="239"/>
                  </a:lnTo>
                  <a:lnTo>
                    <a:pt x="182" y="234"/>
                  </a:lnTo>
                  <a:lnTo>
                    <a:pt x="184" y="229"/>
                  </a:lnTo>
                  <a:lnTo>
                    <a:pt x="183" y="225"/>
                  </a:lnTo>
                  <a:lnTo>
                    <a:pt x="182" y="221"/>
                  </a:lnTo>
                  <a:lnTo>
                    <a:pt x="182" y="217"/>
                  </a:lnTo>
                  <a:lnTo>
                    <a:pt x="183" y="216"/>
                  </a:lnTo>
                  <a:lnTo>
                    <a:pt x="184" y="216"/>
                  </a:lnTo>
                  <a:lnTo>
                    <a:pt x="185" y="215"/>
                  </a:lnTo>
                  <a:lnTo>
                    <a:pt x="186" y="214"/>
                  </a:lnTo>
                  <a:lnTo>
                    <a:pt x="188" y="214"/>
                  </a:lnTo>
                  <a:lnTo>
                    <a:pt x="190" y="213"/>
                  </a:lnTo>
                  <a:lnTo>
                    <a:pt x="190" y="212"/>
                  </a:lnTo>
                  <a:lnTo>
                    <a:pt x="189" y="211"/>
                  </a:lnTo>
                  <a:lnTo>
                    <a:pt x="186" y="211"/>
                  </a:lnTo>
                  <a:lnTo>
                    <a:pt x="182" y="212"/>
                  </a:lnTo>
                  <a:lnTo>
                    <a:pt x="181" y="211"/>
                  </a:lnTo>
                  <a:lnTo>
                    <a:pt x="184" y="204"/>
                  </a:lnTo>
                  <a:lnTo>
                    <a:pt x="186" y="201"/>
                  </a:lnTo>
                  <a:lnTo>
                    <a:pt x="188" y="198"/>
                  </a:lnTo>
                  <a:lnTo>
                    <a:pt x="189" y="195"/>
                  </a:lnTo>
                  <a:lnTo>
                    <a:pt x="190" y="193"/>
                  </a:lnTo>
                  <a:lnTo>
                    <a:pt x="185" y="199"/>
                  </a:lnTo>
                  <a:lnTo>
                    <a:pt x="181" y="206"/>
                  </a:lnTo>
                  <a:lnTo>
                    <a:pt x="176" y="212"/>
                  </a:lnTo>
                  <a:lnTo>
                    <a:pt x="176" y="212"/>
                  </a:lnTo>
                  <a:lnTo>
                    <a:pt x="176" y="212"/>
                  </a:lnTo>
                  <a:lnTo>
                    <a:pt x="176" y="211"/>
                  </a:lnTo>
                  <a:lnTo>
                    <a:pt x="176" y="210"/>
                  </a:lnTo>
                  <a:lnTo>
                    <a:pt x="177" y="209"/>
                  </a:lnTo>
                  <a:lnTo>
                    <a:pt x="177" y="208"/>
                  </a:lnTo>
                  <a:lnTo>
                    <a:pt x="177" y="207"/>
                  </a:lnTo>
                  <a:lnTo>
                    <a:pt x="178" y="205"/>
                  </a:lnTo>
                  <a:lnTo>
                    <a:pt x="179" y="203"/>
                  </a:lnTo>
                  <a:lnTo>
                    <a:pt x="179" y="200"/>
                  </a:lnTo>
                  <a:lnTo>
                    <a:pt x="179" y="198"/>
                  </a:lnTo>
                  <a:lnTo>
                    <a:pt x="179" y="195"/>
                  </a:lnTo>
                  <a:lnTo>
                    <a:pt x="177" y="194"/>
                  </a:lnTo>
                  <a:lnTo>
                    <a:pt x="174" y="194"/>
                  </a:lnTo>
                  <a:lnTo>
                    <a:pt x="173" y="194"/>
                  </a:lnTo>
                  <a:lnTo>
                    <a:pt x="171" y="195"/>
                  </a:lnTo>
                  <a:lnTo>
                    <a:pt x="170" y="197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73" y="198"/>
                  </a:lnTo>
                  <a:lnTo>
                    <a:pt x="174" y="199"/>
                  </a:lnTo>
                  <a:lnTo>
                    <a:pt x="174" y="202"/>
                  </a:lnTo>
                  <a:lnTo>
                    <a:pt x="174" y="204"/>
                  </a:lnTo>
                  <a:lnTo>
                    <a:pt x="173" y="206"/>
                  </a:lnTo>
                  <a:lnTo>
                    <a:pt x="171" y="207"/>
                  </a:lnTo>
                  <a:lnTo>
                    <a:pt x="167" y="206"/>
                  </a:lnTo>
                  <a:lnTo>
                    <a:pt x="165" y="204"/>
                  </a:lnTo>
                  <a:lnTo>
                    <a:pt x="164" y="200"/>
                  </a:lnTo>
                  <a:lnTo>
                    <a:pt x="164" y="196"/>
                  </a:lnTo>
                  <a:lnTo>
                    <a:pt x="165" y="191"/>
                  </a:lnTo>
                  <a:lnTo>
                    <a:pt x="166" y="186"/>
                  </a:lnTo>
                  <a:lnTo>
                    <a:pt x="168" y="181"/>
                  </a:lnTo>
                  <a:lnTo>
                    <a:pt x="169" y="178"/>
                  </a:lnTo>
                  <a:lnTo>
                    <a:pt x="170" y="175"/>
                  </a:lnTo>
                  <a:lnTo>
                    <a:pt x="170" y="173"/>
                  </a:lnTo>
                  <a:lnTo>
                    <a:pt x="169" y="172"/>
                  </a:lnTo>
                  <a:lnTo>
                    <a:pt x="167" y="172"/>
                  </a:lnTo>
                  <a:lnTo>
                    <a:pt x="165" y="174"/>
                  </a:lnTo>
                  <a:lnTo>
                    <a:pt x="163" y="175"/>
                  </a:lnTo>
                  <a:lnTo>
                    <a:pt x="161" y="175"/>
                  </a:lnTo>
                  <a:lnTo>
                    <a:pt x="160" y="174"/>
                  </a:lnTo>
                  <a:lnTo>
                    <a:pt x="159" y="173"/>
                  </a:lnTo>
                  <a:lnTo>
                    <a:pt x="157" y="172"/>
                  </a:lnTo>
                  <a:lnTo>
                    <a:pt x="157" y="171"/>
                  </a:lnTo>
                  <a:lnTo>
                    <a:pt x="156" y="169"/>
                  </a:lnTo>
                  <a:lnTo>
                    <a:pt x="157" y="168"/>
                  </a:lnTo>
                  <a:lnTo>
                    <a:pt x="160" y="167"/>
                  </a:lnTo>
                  <a:lnTo>
                    <a:pt x="160" y="167"/>
                  </a:lnTo>
                  <a:lnTo>
                    <a:pt x="161" y="166"/>
                  </a:lnTo>
                  <a:lnTo>
                    <a:pt x="160" y="166"/>
                  </a:lnTo>
                  <a:lnTo>
                    <a:pt x="156" y="163"/>
                  </a:lnTo>
                  <a:lnTo>
                    <a:pt x="152" y="162"/>
                  </a:lnTo>
                  <a:lnTo>
                    <a:pt x="148" y="161"/>
                  </a:lnTo>
                  <a:lnTo>
                    <a:pt x="143" y="159"/>
                  </a:lnTo>
                  <a:lnTo>
                    <a:pt x="142" y="157"/>
                  </a:lnTo>
                  <a:lnTo>
                    <a:pt x="142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47" y="151"/>
                  </a:lnTo>
                  <a:lnTo>
                    <a:pt x="148" y="150"/>
                  </a:lnTo>
                  <a:lnTo>
                    <a:pt x="149" y="150"/>
                  </a:lnTo>
                  <a:lnTo>
                    <a:pt x="150" y="150"/>
                  </a:lnTo>
                  <a:lnTo>
                    <a:pt x="151" y="149"/>
                  </a:lnTo>
                  <a:lnTo>
                    <a:pt x="151" y="148"/>
                  </a:lnTo>
                  <a:lnTo>
                    <a:pt x="147" y="144"/>
                  </a:lnTo>
                  <a:lnTo>
                    <a:pt x="142" y="140"/>
                  </a:lnTo>
                  <a:lnTo>
                    <a:pt x="137" y="137"/>
                  </a:lnTo>
                  <a:lnTo>
                    <a:pt x="132" y="135"/>
                  </a:lnTo>
                  <a:lnTo>
                    <a:pt x="132" y="135"/>
                  </a:lnTo>
                  <a:lnTo>
                    <a:pt x="132" y="135"/>
                  </a:lnTo>
                  <a:lnTo>
                    <a:pt x="132" y="136"/>
                  </a:lnTo>
                  <a:lnTo>
                    <a:pt x="132" y="136"/>
                  </a:lnTo>
                  <a:lnTo>
                    <a:pt x="133" y="137"/>
                  </a:lnTo>
                  <a:lnTo>
                    <a:pt x="133" y="138"/>
                  </a:lnTo>
                  <a:lnTo>
                    <a:pt x="132" y="138"/>
                  </a:lnTo>
                  <a:lnTo>
                    <a:pt x="131" y="139"/>
                  </a:lnTo>
                  <a:lnTo>
                    <a:pt x="122" y="139"/>
                  </a:lnTo>
                  <a:lnTo>
                    <a:pt x="116" y="139"/>
                  </a:lnTo>
                  <a:lnTo>
                    <a:pt x="110" y="139"/>
                  </a:lnTo>
                  <a:lnTo>
                    <a:pt x="105" y="137"/>
                  </a:lnTo>
                  <a:lnTo>
                    <a:pt x="104" y="136"/>
                  </a:lnTo>
                  <a:lnTo>
                    <a:pt x="106" y="135"/>
                  </a:lnTo>
                  <a:lnTo>
                    <a:pt x="110" y="134"/>
                  </a:lnTo>
                  <a:lnTo>
                    <a:pt x="113" y="133"/>
                  </a:lnTo>
                  <a:lnTo>
                    <a:pt x="116" y="131"/>
                  </a:lnTo>
                  <a:lnTo>
                    <a:pt x="118" y="130"/>
                  </a:lnTo>
                  <a:lnTo>
                    <a:pt x="118" y="129"/>
                  </a:lnTo>
                  <a:lnTo>
                    <a:pt x="111" y="130"/>
                  </a:lnTo>
                  <a:lnTo>
                    <a:pt x="105" y="131"/>
                  </a:lnTo>
                  <a:lnTo>
                    <a:pt x="98" y="134"/>
                  </a:lnTo>
                  <a:lnTo>
                    <a:pt x="93" y="138"/>
                  </a:lnTo>
                  <a:lnTo>
                    <a:pt x="89" y="140"/>
                  </a:lnTo>
                  <a:lnTo>
                    <a:pt x="86" y="143"/>
                  </a:lnTo>
                  <a:lnTo>
                    <a:pt x="84" y="145"/>
                  </a:lnTo>
                  <a:lnTo>
                    <a:pt x="81" y="146"/>
                  </a:lnTo>
                  <a:lnTo>
                    <a:pt x="78" y="148"/>
                  </a:lnTo>
                  <a:lnTo>
                    <a:pt x="72" y="149"/>
                  </a:lnTo>
                  <a:lnTo>
                    <a:pt x="72" y="149"/>
                  </a:lnTo>
                  <a:lnTo>
                    <a:pt x="72" y="148"/>
                  </a:lnTo>
                  <a:lnTo>
                    <a:pt x="73" y="148"/>
                  </a:lnTo>
                  <a:lnTo>
                    <a:pt x="73" y="147"/>
                  </a:lnTo>
                  <a:lnTo>
                    <a:pt x="61" y="151"/>
                  </a:lnTo>
                  <a:lnTo>
                    <a:pt x="49" y="155"/>
                  </a:lnTo>
                  <a:lnTo>
                    <a:pt x="47" y="154"/>
                  </a:lnTo>
                  <a:lnTo>
                    <a:pt x="47" y="153"/>
                  </a:lnTo>
                  <a:lnTo>
                    <a:pt x="46" y="153"/>
                  </a:lnTo>
                  <a:lnTo>
                    <a:pt x="45" y="153"/>
                  </a:lnTo>
                  <a:lnTo>
                    <a:pt x="40" y="155"/>
                  </a:lnTo>
                  <a:lnTo>
                    <a:pt x="35" y="158"/>
                  </a:lnTo>
                  <a:lnTo>
                    <a:pt x="30" y="160"/>
                  </a:lnTo>
                  <a:lnTo>
                    <a:pt x="31" y="159"/>
                  </a:lnTo>
                  <a:lnTo>
                    <a:pt x="32" y="158"/>
                  </a:lnTo>
                  <a:lnTo>
                    <a:pt x="33" y="158"/>
                  </a:lnTo>
                  <a:lnTo>
                    <a:pt x="33" y="157"/>
                  </a:lnTo>
                  <a:lnTo>
                    <a:pt x="22" y="156"/>
                  </a:lnTo>
                  <a:lnTo>
                    <a:pt x="11" y="156"/>
                  </a:lnTo>
                  <a:lnTo>
                    <a:pt x="1" y="154"/>
                  </a:lnTo>
                  <a:lnTo>
                    <a:pt x="0" y="154"/>
                  </a:lnTo>
                  <a:lnTo>
                    <a:pt x="0" y="153"/>
                  </a:lnTo>
                  <a:lnTo>
                    <a:pt x="1" y="153"/>
                  </a:lnTo>
                  <a:lnTo>
                    <a:pt x="2" y="152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11" y="152"/>
                  </a:lnTo>
                  <a:lnTo>
                    <a:pt x="16" y="154"/>
                  </a:lnTo>
                  <a:lnTo>
                    <a:pt x="22" y="155"/>
                  </a:lnTo>
                  <a:lnTo>
                    <a:pt x="24" y="154"/>
                  </a:lnTo>
                  <a:lnTo>
                    <a:pt x="25" y="153"/>
                  </a:lnTo>
                  <a:lnTo>
                    <a:pt x="25" y="152"/>
                  </a:lnTo>
                  <a:lnTo>
                    <a:pt x="26" y="150"/>
                  </a:lnTo>
                  <a:lnTo>
                    <a:pt x="27" y="149"/>
                  </a:lnTo>
                  <a:lnTo>
                    <a:pt x="28" y="149"/>
                  </a:lnTo>
                  <a:lnTo>
                    <a:pt x="31" y="148"/>
                  </a:lnTo>
                  <a:lnTo>
                    <a:pt x="35" y="148"/>
                  </a:lnTo>
                  <a:lnTo>
                    <a:pt x="41" y="147"/>
                  </a:lnTo>
                  <a:lnTo>
                    <a:pt x="47" y="146"/>
                  </a:lnTo>
                  <a:lnTo>
                    <a:pt x="52" y="146"/>
                  </a:lnTo>
                  <a:lnTo>
                    <a:pt x="54" y="145"/>
                  </a:lnTo>
                  <a:lnTo>
                    <a:pt x="55" y="144"/>
                  </a:lnTo>
                  <a:lnTo>
                    <a:pt x="56" y="143"/>
                  </a:lnTo>
                  <a:lnTo>
                    <a:pt x="60" y="138"/>
                  </a:lnTo>
                  <a:lnTo>
                    <a:pt x="61" y="137"/>
                  </a:lnTo>
                  <a:lnTo>
                    <a:pt x="62" y="137"/>
                  </a:lnTo>
                  <a:lnTo>
                    <a:pt x="63" y="138"/>
                  </a:lnTo>
                  <a:lnTo>
                    <a:pt x="65" y="137"/>
                  </a:lnTo>
                  <a:lnTo>
                    <a:pt x="65" y="135"/>
                  </a:lnTo>
                  <a:lnTo>
                    <a:pt x="65" y="134"/>
                  </a:lnTo>
                  <a:lnTo>
                    <a:pt x="66" y="134"/>
                  </a:lnTo>
                  <a:lnTo>
                    <a:pt x="68" y="133"/>
                  </a:lnTo>
                  <a:lnTo>
                    <a:pt x="72" y="132"/>
                  </a:lnTo>
                  <a:lnTo>
                    <a:pt x="75" y="131"/>
                  </a:lnTo>
                  <a:lnTo>
                    <a:pt x="78" y="130"/>
                  </a:lnTo>
                  <a:lnTo>
                    <a:pt x="79" y="128"/>
                  </a:lnTo>
                  <a:lnTo>
                    <a:pt x="78" y="125"/>
                  </a:lnTo>
                  <a:lnTo>
                    <a:pt x="75" y="123"/>
                  </a:lnTo>
                  <a:lnTo>
                    <a:pt x="72" y="122"/>
                  </a:lnTo>
                  <a:lnTo>
                    <a:pt x="68" y="120"/>
                  </a:lnTo>
                  <a:lnTo>
                    <a:pt x="65" y="119"/>
                  </a:lnTo>
                  <a:lnTo>
                    <a:pt x="63" y="118"/>
                  </a:lnTo>
                  <a:lnTo>
                    <a:pt x="60" y="117"/>
                  </a:lnTo>
                  <a:lnTo>
                    <a:pt x="58" y="116"/>
                  </a:lnTo>
                  <a:lnTo>
                    <a:pt x="57" y="114"/>
                  </a:lnTo>
                  <a:lnTo>
                    <a:pt x="57" y="113"/>
                  </a:lnTo>
                  <a:lnTo>
                    <a:pt x="58" y="112"/>
                  </a:lnTo>
                  <a:lnTo>
                    <a:pt x="59" y="112"/>
                  </a:lnTo>
                  <a:lnTo>
                    <a:pt x="60" y="112"/>
                  </a:lnTo>
                  <a:lnTo>
                    <a:pt x="61" y="112"/>
                  </a:lnTo>
                  <a:lnTo>
                    <a:pt x="63" y="111"/>
                  </a:lnTo>
                  <a:lnTo>
                    <a:pt x="64" y="111"/>
                  </a:lnTo>
                  <a:lnTo>
                    <a:pt x="65" y="111"/>
                  </a:lnTo>
                  <a:lnTo>
                    <a:pt x="65" y="109"/>
                  </a:lnTo>
                  <a:lnTo>
                    <a:pt x="71" y="102"/>
                  </a:lnTo>
                  <a:lnTo>
                    <a:pt x="79" y="96"/>
                  </a:lnTo>
                  <a:lnTo>
                    <a:pt x="76" y="97"/>
                  </a:lnTo>
                  <a:lnTo>
                    <a:pt x="73" y="97"/>
                  </a:lnTo>
                  <a:lnTo>
                    <a:pt x="70" y="96"/>
                  </a:lnTo>
                  <a:lnTo>
                    <a:pt x="69" y="93"/>
                  </a:lnTo>
                  <a:lnTo>
                    <a:pt x="70" y="91"/>
                  </a:lnTo>
                  <a:lnTo>
                    <a:pt x="72" y="88"/>
                  </a:lnTo>
                  <a:lnTo>
                    <a:pt x="75" y="84"/>
                  </a:lnTo>
                  <a:lnTo>
                    <a:pt x="78" y="82"/>
                  </a:lnTo>
                  <a:lnTo>
                    <a:pt x="80" y="82"/>
                  </a:lnTo>
                  <a:lnTo>
                    <a:pt x="82" y="83"/>
                  </a:lnTo>
                  <a:lnTo>
                    <a:pt x="84" y="84"/>
                  </a:lnTo>
                  <a:lnTo>
                    <a:pt x="87" y="84"/>
                  </a:lnTo>
                  <a:lnTo>
                    <a:pt x="90" y="82"/>
                  </a:lnTo>
                  <a:lnTo>
                    <a:pt x="91" y="78"/>
                  </a:lnTo>
                  <a:lnTo>
                    <a:pt x="92" y="74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7" y="66"/>
                  </a:lnTo>
                  <a:lnTo>
                    <a:pt x="103" y="64"/>
                  </a:lnTo>
                  <a:lnTo>
                    <a:pt x="108" y="63"/>
                  </a:lnTo>
                  <a:lnTo>
                    <a:pt x="112" y="61"/>
                  </a:lnTo>
                  <a:lnTo>
                    <a:pt x="116" y="59"/>
                  </a:lnTo>
                  <a:lnTo>
                    <a:pt x="120" y="58"/>
                  </a:lnTo>
                  <a:lnTo>
                    <a:pt x="124" y="59"/>
                  </a:lnTo>
                  <a:lnTo>
                    <a:pt x="127" y="61"/>
                  </a:lnTo>
                  <a:lnTo>
                    <a:pt x="128" y="63"/>
                  </a:lnTo>
                  <a:lnTo>
                    <a:pt x="130" y="64"/>
                  </a:lnTo>
                  <a:lnTo>
                    <a:pt x="132" y="65"/>
                  </a:lnTo>
                  <a:lnTo>
                    <a:pt x="134" y="65"/>
                  </a:lnTo>
                  <a:lnTo>
                    <a:pt x="137" y="63"/>
                  </a:lnTo>
                  <a:lnTo>
                    <a:pt x="139" y="61"/>
                  </a:lnTo>
                  <a:lnTo>
                    <a:pt x="142" y="56"/>
                  </a:lnTo>
                  <a:lnTo>
                    <a:pt x="143" y="55"/>
                  </a:lnTo>
                  <a:lnTo>
                    <a:pt x="146" y="54"/>
                  </a:lnTo>
                  <a:lnTo>
                    <a:pt x="149" y="53"/>
                  </a:lnTo>
                  <a:lnTo>
                    <a:pt x="151" y="53"/>
                  </a:lnTo>
                  <a:lnTo>
                    <a:pt x="153" y="52"/>
                  </a:lnTo>
                  <a:lnTo>
                    <a:pt x="153" y="51"/>
                  </a:lnTo>
                  <a:lnTo>
                    <a:pt x="151" y="50"/>
                  </a:lnTo>
                  <a:lnTo>
                    <a:pt x="148" y="51"/>
                  </a:lnTo>
                  <a:lnTo>
                    <a:pt x="145" y="52"/>
                  </a:lnTo>
                  <a:lnTo>
                    <a:pt x="142" y="52"/>
                  </a:lnTo>
                  <a:lnTo>
                    <a:pt x="140" y="52"/>
                  </a:lnTo>
                  <a:lnTo>
                    <a:pt x="137" y="49"/>
                  </a:lnTo>
                  <a:lnTo>
                    <a:pt x="137" y="44"/>
                  </a:lnTo>
                  <a:lnTo>
                    <a:pt x="138" y="40"/>
                  </a:lnTo>
                  <a:lnTo>
                    <a:pt x="141" y="36"/>
                  </a:lnTo>
                  <a:lnTo>
                    <a:pt x="144" y="32"/>
                  </a:lnTo>
                  <a:lnTo>
                    <a:pt x="147" y="28"/>
                  </a:lnTo>
                  <a:lnTo>
                    <a:pt x="150" y="26"/>
                  </a:lnTo>
                  <a:lnTo>
                    <a:pt x="152" y="24"/>
                  </a:lnTo>
                  <a:lnTo>
                    <a:pt x="158" y="22"/>
                  </a:lnTo>
                  <a:lnTo>
                    <a:pt x="162" y="20"/>
                  </a:lnTo>
                  <a:lnTo>
                    <a:pt x="165" y="20"/>
                  </a:lnTo>
                  <a:lnTo>
                    <a:pt x="166" y="21"/>
                  </a:lnTo>
                  <a:lnTo>
                    <a:pt x="166" y="22"/>
                  </a:lnTo>
                  <a:lnTo>
                    <a:pt x="166" y="24"/>
                  </a:lnTo>
                  <a:lnTo>
                    <a:pt x="165" y="26"/>
                  </a:lnTo>
                  <a:lnTo>
                    <a:pt x="163" y="32"/>
                  </a:lnTo>
                  <a:lnTo>
                    <a:pt x="163" y="36"/>
                  </a:lnTo>
                  <a:lnTo>
                    <a:pt x="165" y="38"/>
                  </a:lnTo>
                  <a:lnTo>
                    <a:pt x="167" y="39"/>
                  </a:lnTo>
                  <a:lnTo>
                    <a:pt x="170" y="38"/>
                  </a:lnTo>
                  <a:lnTo>
                    <a:pt x="173" y="35"/>
                  </a:lnTo>
                  <a:lnTo>
                    <a:pt x="175" y="32"/>
                  </a:lnTo>
                  <a:lnTo>
                    <a:pt x="178" y="29"/>
                  </a:lnTo>
                  <a:lnTo>
                    <a:pt x="181" y="28"/>
                  </a:lnTo>
                  <a:lnTo>
                    <a:pt x="182" y="28"/>
                  </a:lnTo>
                  <a:lnTo>
                    <a:pt x="182" y="27"/>
                  </a:lnTo>
                  <a:lnTo>
                    <a:pt x="182" y="27"/>
                  </a:lnTo>
                  <a:lnTo>
                    <a:pt x="184" y="27"/>
                  </a:lnTo>
                  <a:lnTo>
                    <a:pt x="184" y="26"/>
                  </a:lnTo>
                  <a:lnTo>
                    <a:pt x="185" y="26"/>
                  </a:lnTo>
                  <a:lnTo>
                    <a:pt x="188" y="22"/>
                  </a:lnTo>
                  <a:lnTo>
                    <a:pt x="189" y="19"/>
                  </a:lnTo>
                  <a:lnTo>
                    <a:pt x="191" y="12"/>
                  </a:lnTo>
                  <a:lnTo>
                    <a:pt x="193" y="9"/>
                  </a:lnTo>
                  <a:lnTo>
                    <a:pt x="196" y="5"/>
                  </a:lnTo>
                  <a:lnTo>
                    <a:pt x="200" y="2"/>
                  </a:lnTo>
                  <a:lnTo>
                    <a:pt x="203" y="1"/>
                  </a:lnTo>
                  <a:lnTo>
                    <a:pt x="205" y="1"/>
                  </a:lnTo>
                  <a:lnTo>
                    <a:pt x="206" y="2"/>
                  </a:lnTo>
                  <a:lnTo>
                    <a:pt x="210" y="5"/>
                  </a:lnTo>
                  <a:lnTo>
                    <a:pt x="213" y="6"/>
                  </a:lnTo>
                  <a:lnTo>
                    <a:pt x="217" y="6"/>
                  </a:lnTo>
                  <a:lnTo>
                    <a:pt x="222" y="5"/>
                  </a:lnTo>
                  <a:lnTo>
                    <a:pt x="226" y="2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61" name="Freeform 163"/>
            <p:cNvSpPr>
              <a:spLocks/>
            </p:cNvSpPr>
            <p:nvPr/>
          </p:nvSpPr>
          <p:spPr bwMode="auto">
            <a:xfrm>
              <a:off x="3028625" y="4274881"/>
              <a:ext cx="1449" cy="14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2" name="Freeform 164"/>
            <p:cNvSpPr>
              <a:spLocks/>
            </p:cNvSpPr>
            <p:nvPr/>
          </p:nvSpPr>
          <p:spPr bwMode="auto">
            <a:xfrm>
              <a:off x="2808510" y="3290157"/>
              <a:ext cx="86887" cy="120195"/>
            </a:xfrm>
            <a:custGeom>
              <a:avLst/>
              <a:gdLst/>
              <a:ahLst/>
              <a:cxnLst>
                <a:cxn ang="0">
                  <a:pos x="52" y="5"/>
                </a:cxn>
                <a:cxn ang="0">
                  <a:pos x="60" y="14"/>
                </a:cxn>
                <a:cxn ang="0">
                  <a:pos x="59" y="19"/>
                </a:cxn>
                <a:cxn ang="0">
                  <a:pos x="53" y="25"/>
                </a:cxn>
                <a:cxn ang="0">
                  <a:pos x="48" y="28"/>
                </a:cxn>
                <a:cxn ang="0">
                  <a:pos x="49" y="28"/>
                </a:cxn>
                <a:cxn ang="0">
                  <a:pos x="53" y="30"/>
                </a:cxn>
                <a:cxn ang="0">
                  <a:pos x="54" y="31"/>
                </a:cxn>
                <a:cxn ang="0">
                  <a:pos x="51" y="34"/>
                </a:cxn>
                <a:cxn ang="0">
                  <a:pos x="46" y="36"/>
                </a:cxn>
                <a:cxn ang="0">
                  <a:pos x="40" y="44"/>
                </a:cxn>
                <a:cxn ang="0">
                  <a:pos x="35" y="50"/>
                </a:cxn>
                <a:cxn ang="0">
                  <a:pos x="28" y="52"/>
                </a:cxn>
                <a:cxn ang="0">
                  <a:pos x="28" y="54"/>
                </a:cxn>
                <a:cxn ang="0">
                  <a:pos x="30" y="55"/>
                </a:cxn>
                <a:cxn ang="0">
                  <a:pos x="30" y="56"/>
                </a:cxn>
                <a:cxn ang="0">
                  <a:pos x="28" y="57"/>
                </a:cxn>
                <a:cxn ang="0">
                  <a:pos x="26" y="54"/>
                </a:cxn>
                <a:cxn ang="0">
                  <a:pos x="24" y="52"/>
                </a:cxn>
                <a:cxn ang="0">
                  <a:pos x="21" y="57"/>
                </a:cxn>
                <a:cxn ang="0">
                  <a:pos x="19" y="73"/>
                </a:cxn>
                <a:cxn ang="0">
                  <a:pos x="15" y="82"/>
                </a:cxn>
                <a:cxn ang="0">
                  <a:pos x="10" y="82"/>
                </a:cxn>
                <a:cxn ang="0">
                  <a:pos x="2" y="74"/>
                </a:cxn>
                <a:cxn ang="0">
                  <a:pos x="0" y="67"/>
                </a:cxn>
                <a:cxn ang="0">
                  <a:pos x="4" y="60"/>
                </a:cxn>
                <a:cxn ang="0">
                  <a:pos x="11" y="48"/>
                </a:cxn>
                <a:cxn ang="0">
                  <a:pos x="16" y="42"/>
                </a:cxn>
                <a:cxn ang="0">
                  <a:pos x="25" y="41"/>
                </a:cxn>
                <a:cxn ang="0">
                  <a:pos x="26" y="39"/>
                </a:cxn>
                <a:cxn ang="0">
                  <a:pos x="16" y="31"/>
                </a:cxn>
                <a:cxn ang="0">
                  <a:pos x="18" y="31"/>
                </a:cxn>
                <a:cxn ang="0">
                  <a:pos x="26" y="33"/>
                </a:cxn>
                <a:cxn ang="0">
                  <a:pos x="32" y="34"/>
                </a:cxn>
                <a:cxn ang="0">
                  <a:pos x="33" y="33"/>
                </a:cxn>
                <a:cxn ang="0">
                  <a:pos x="30" y="31"/>
                </a:cxn>
                <a:cxn ang="0">
                  <a:pos x="29" y="28"/>
                </a:cxn>
                <a:cxn ang="0">
                  <a:pos x="33" y="25"/>
                </a:cxn>
                <a:cxn ang="0">
                  <a:pos x="42" y="24"/>
                </a:cxn>
                <a:cxn ang="0">
                  <a:pos x="44" y="23"/>
                </a:cxn>
                <a:cxn ang="0">
                  <a:pos x="41" y="20"/>
                </a:cxn>
                <a:cxn ang="0">
                  <a:pos x="42" y="15"/>
                </a:cxn>
                <a:cxn ang="0">
                  <a:pos x="47" y="0"/>
                </a:cxn>
              </a:cxnLst>
              <a:rect l="0" t="0" r="r" b="b"/>
              <a:pathLst>
                <a:path w="60" h="83">
                  <a:moveTo>
                    <a:pt x="47" y="0"/>
                  </a:moveTo>
                  <a:lnTo>
                    <a:pt x="52" y="5"/>
                  </a:lnTo>
                  <a:lnTo>
                    <a:pt x="57" y="9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9" y="19"/>
                  </a:lnTo>
                  <a:lnTo>
                    <a:pt x="56" y="22"/>
                  </a:lnTo>
                  <a:lnTo>
                    <a:pt x="53" y="25"/>
                  </a:lnTo>
                  <a:lnTo>
                    <a:pt x="50" y="27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51" y="29"/>
                  </a:lnTo>
                  <a:lnTo>
                    <a:pt x="53" y="30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3" y="32"/>
                  </a:lnTo>
                  <a:lnTo>
                    <a:pt x="51" y="34"/>
                  </a:lnTo>
                  <a:lnTo>
                    <a:pt x="48" y="35"/>
                  </a:lnTo>
                  <a:lnTo>
                    <a:pt x="46" y="36"/>
                  </a:lnTo>
                  <a:lnTo>
                    <a:pt x="43" y="40"/>
                  </a:lnTo>
                  <a:lnTo>
                    <a:pt x="40" y="44"/>
                  </a:lnTo>
                  <a:lnTo>
                    <a:pt x="37" y="49"/>
                  </a:lnTo>
                  <a:lnTo>
                    <a:pt x="35" y="50"/>
                  </a:lnTo>
                  <a:lnTo>
                    <a:pt x="30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29" y="54"/>
                  </a:lnTo>
                  <a:lnTo>
                    <a:pt x="30" y="55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7"/>
                  </a:lnTo>
                  <a:lnTo>
                    <a:pt x="28" y="57"/>
                  </a:lnTo>
                  <a:lnTo>
                    <a:pt x="27" y="56"/>
                  </a:lnTo>
                  <a:lnTo>
                    <a:pt x="26" y="54"/>
                  </a:lnTo>
                  <a:lnTo>
                    <a:pt x="25" y="53"/>
                  </a:lnTo>
                  <a:lnTo>
                    <a:pt x="24" y="52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19" y="67"/>
                  </a:lnTo>
                  <a:lnTo>
                    <a:pt x="19" y="73"/>
                  </a:lnTo>
                  <a:lnTo>
                    <a:pt x="18" y="78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0" y="82"/>
                  </a:lnTo>
                  <a:lnTo>
                    <a:pt x="7" y="80"/>
                  </a:lnTo>
                  <a:lnTo>
                    <a:pt x="2" y="74"/>
                  </a:lnTo>
                  <a:lnTo>
                    <a:pt x="1" y="70"/>
                  </a:lnTo>
                  <a:lnTo>
                    <a:pt x="0" y="67"/>
                  </a:lnTo>
                  <a:lnTo>
                    <a:pt x="2" y="63"/>
                  </a:lnTo>
                  <a:lnTo>
                    <a:pt x="4" y="60"/>
                  </a:lnTo>
                  <a:lnTo>
                    <a:pt x="6" y="57"/>
                  </a:lnTo>
                  <a:lnTo>
                    <a:pt x="11" y="48"/>
                  </a:lnTo>
                  <a:lnTo>
                    <a:pt x="14" y="43"/>
                  </a:lnTo>
                  <a:lnTo>
                    <a:pt x="16" y="42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6" y="40"/>
                  </a:lnTo>
                  <a:lnTo>
                    <a:pt x="26" y="39"/>
                  </a:lnTo>
                  <a:lnTo>
                    <a:pt x="22" y="34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26" y="33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0" y="31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3" y="25"/>
                  </a:lnTo>
                  <a:lnTo>
                    <a:pt x="38" y="24"/>
                  </a:lnTo>
                  <a:lnTo>
                    <a:pt x="42" y="24"/>
                  </a:lnTo>
                  <a:lnTo>
                    <a:pt x="45" y="26"/>
                  </a:lnTo>
                  <a:lnTo>
                    <a:pt x="44" y="23"/>
                  </a:lnTo>
                  <a:lnTo>
                    <a:pt x="42" y="21"/>
                  </a:lnTo>
                  <a:lnTo>
                    <a:pt x="41" y="20"/>
                  </a:lnTo>
                  <a:lnTo>
                    <a:pt x="41" y="19"/>
                  </a:lnTo>
                  <a:lnTo>
                    <a:pt x="42" y="15"/>
                  </a:lnTo>
                  <a:lnTo>
                    <a:pt x="44" y="10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3" name="Freeform 165"/>
            <p:cNvSpPr>
              <a:spLocks/>
            </p:cNvSpPr>
            <p:nvPr/>
          </p:nvSpPr>
          <p:spPr bwMode="auto">
            <a:xfrm>
              <a:off x="1712281" y="3233681"/>
              <a:ext cx="5792" cy="7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" name="Freeform 166"/>
            <p:cNvSpPr>
              <a:spLocks/>
            </p:cNvSpPr>
            <p:nvPr/>
          </p:nvSpPr>
          <p:spPr bwMode="auto">
            <a:xfrm>
              <a:off x="2822991" y="3332153"/>
              <a:ext cx="8689" cy="28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6" y="2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5" name="Freeform 167"/>
            <p:cNvSpPr>
              <a:spLocks noEditPoints="1"/>
            </p:cNvSpPr>
            <p:nvPr/>
          </p:nvSpPr>
          <p:spPr bwMode="auto">
            <a:xfrm>
              <a:off x="2544952" y="4355975"/>
              <a:ext cx="1449" cy="8689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1" h="6">
                  <a:moveTo>
                    <a:pt x="1" y="2"/>
                  </a:moveTo>
                  <a:lnTo>
                    <a:pt x="1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2"/>
                  </a:lnTo>
                  <a:close/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6" name="Freeform 168"/>
            <p:cNvSpPr>
              <a:spLocks/>
            </p:cNvSpPr>
            <p:nvPr/>
          </p:nvSpPr>
          <p:spPr bwMode="auto">
            <a:xfrm>
              <a:off x="2811406" y="3093212"/>
              <a:ext cx="4345" cy="57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7" name="Freeform 169"/>
            <p:cNvSpPr>
              <a:spLocks/>
            </p:cNvSpPr>
            <p:nvPr/>
          </p:nvSpPr>
          <p:spPr bwMode="auto">
            <a:xfrm>
              <a:off x="2229261" y="3907057"/>
              <a:ext cx="7241" cy="579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2" y="3"/>
                </a:cxn>
                <a:cxn ang="0">
                  <a:pos x="4" y="2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8" name="Freeform 170"/>
            <p:cNvSpPr>
              <a:spLocks/>
            </p:cNvSpPr>
            <p:nvPr/>
          </p:nvSpPr>
          <p:spPr bwMode="auto">
            <a:xfrm>
              <a:off x="2679627" y="3657980"/>
              <a:ext cx="8689" cy="188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4" y="9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3" y="8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6" h="13">
                  <a:moveTo>
                    <a:pt x="0" y="0"/>
                  </a:moveTo>
                  <a:lnTo>
                    <a:pt x="3" y="4"/>
                  </a:lnTo>
                  <a:lnTo>
                    <a:pt x="4" y="9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3" y="8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9" name="Freeform 171"/>
            <p:cNvSpPr>
              <a:spLocks/>
            </p:cNvSpPr>
            <p:nvPr/>
          </p:nvSpPr>
          <p:spPr bwMode="auto">
            <a:xfrm>
              <a:off x="2673835" y="3652188"/>
              <a:ext cx="5792" cy="57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0" name="Freeform 172"/>
            <p:cNvSpPr>
              <a:spLocks noEditPoints="1"/>
            </p:cNvSpPr>
            <p:nvPr/>
          </p:nvSpPr>
          <p:spPr bwMode="auto">
            <a:xfrm>
              <a:off x="1463204" y="2438661"/>
              <a:ext cx="806605" cy="273696"/>
            </a:xfrm>
            <a:custGeom>
              <a:avLst/>
              <a:gdLst/>
              <a:ahLst/>
              <a:cxnLst>
                <a:cxn ang="0">
                  <a:pos x="88" y="168"/>
                </a:cxn>
                <a:cxn ang="0">
                  <a:pos x="97" y="168"/>
                </a:cxn>
                <a:cxn ang="0">
                  <a:pos x="555" y="0"/>
                </a:cxn>
                <a:cxn ang="0">
                  <a:pos x="471" y="10"/>
                </a:cxn>
                <a:cxn ang="0">
                  <a:pos x="443" y="7"/>
                </a:cxn>
                <a:cxn ang="0">
                  <a:pos x="345" y="25"/>
                </a:cxn>
                <a:cxn ang="0">
                  <a:pos x="353" y="24"/>
                </a:cxn>
                <a:cxn ang="0">
                  <a:pos x="332" y="29"/>
                </a:cxn>
                <a:cxn ang="0">
                  <a:pos x="303" y="38"/>
                </a:cxn>
                <a:cxn ang="0">
                  <a:pos x="300" y="44"/>
                </a:cxn>
                <a:cxn ang="0">
                  <a:pos x="313" y="40"/>
                </a:cxn>
                <a:cxn ang="0">
                  <a:pos x="310" y="41"/>
                </a:cxn>
                <a:cxn ang="0">
                  <a:pos x="272" y="57"/>
                </a:cxn>
                <a:cxn ang="0">
                  <a:pos x="249" y="67"/>
                </a:cxn>
                <a:cxn ang="0">
                  <a:pos x="236" y="77"/>
                </a:cxn>
                <a:cxn ang="0">
                  <a:pos x="209" y="87"/>
                </a:cxn>
                <a:cxn ang="0">
                  <a:pos x="198" y="92"/>
                </a:cxn>
                <a:cxn ang="0">
                  <a:pos x="205" y="99"/>
                </a:cxn>
                <a:cxn ang="0">
                  <a:pos x="196" y="103"/>
                </a:cxn>
                <a:cxn ang="0">
                  <a:pos x="189" y="107"/>
                </a:cxn>
                <a:cxn ang="0">
                  <a:pos x="189" y="110"/>
                </a:cxn>
                <a:cxn ang="0">
                  <a:pos x="201" y="105"/>
                </a:cxn>
                <a:cxn ang="0">
                  <a:pos x="189" y="126"/>
                </a:cxn>
                <a:cxn ang="0">
                  <a:pos x="170" y="141"/>
                </a:cxn>
                <a:cxn ang="0">
                  <a:pos x="174" y="138"/>
                </a:cxn>
                <a:cxn ang="0">
                  <a:pos x="159" y="153"/>
                </a:cxn>
                <a:cxn ang="0">
                  <a:pos x="144" y="161"/>
                </a:cxn>
                <a:cxn ang="0">
                  <a:pos x="139" y="164"/>
                </a:cxn>
                <a:cxn ang="0">
                  <a:pos x="140" y="179"/>
                </a:cxn>
                <a:cxn ang="0">
                  <a:pos x="131" y="174"/>
                </a:cxn>
                <a:cxn ang="0">
                  <a:pos x="123" y="180"/>
                </a:cxn>
                <a:cxn ang="0">
                  <a:pos x="107" y="185"/>
                </a:cxn>
                <a:cxn ang="0">
                  <a:pos x="111" y="183"/>
                </a:cxn>
                <a:cxn ang="0">
                  <a:pos x="114" y="178"/>
                </a:cxn>
                <a:cxn ang="0">
                  <a:pos x="119" y="171"/>
                </a:cxn>
                <a:cxn ang="0">
                  <a:pos x="127" y="164"/>
                </a:cxn>
                <a:cxn ang="0">
                  <a:pos x="131" y="156"/>
                </a:cxn>
                <a:cxn ang="0">
                  <a:pos x="141" y="150"/>
                </a:cxn>
                <a:cxn ang="0">
                  <a:pos x="134" y="153"/>
                </a:cxn>
                <a:cxn ang="0">
                  <a:pos x="117" y="159"/>
                </a:cxn>
                <a:cxn ang="0">
                  <a:pos x="119" y="149"/>
                </a:cxn>
                <a:cxn ang="0">
                  <a:pos x="115" y="149"/>
                </a:cxn>
                <a:cxn ang="0">
                  <a:pos x="108" y="161"/>
                </a:cxn>
                <a:cxn ang="0">
                  <a:pos x="99" y="165"/>
                </a:cxn>
                <a:cxn ang="0">
                  <a:pos x="96" y="168"/>
                </a:cxn>
                <a:cxn ang="0">
                  <a:pos x="80" y="178"/>
                </a:cxn>
                <a:cxn ang="0">
                  <a:pos x="87" y="169"/>
                </a:cxn>
                <a:cxn ang="0">
                  <a:pos x="79" y="167"/>
                </a:cxn>
                <a:cxn ang="0">
                  <a:pos x="70" y="165"/>
                </a:cxn>
                <a:cxn ang="0">
                  <a:pos x="57" y="168"/>
                </a:cxn>
                <a:cxn ang="0">
                  <a:pos x="63" y="163"/>
                </a:cxn>
                <a:cxn ang="0">
                  <a:pos x="74" y="153"/>
                </a:cxn>
                <a:cxn ang="0">
                  <a:pos x="71" y="146"/>
                </a:cxn>
                <a:cxn ang="0">
                  <a:pos x="58" y="155"/>
                </a:cxn>
                <a:cxn ang="0">
                  <a:pos x="19" y="177"/>
                </a:cxn>
                <a:cxn ang="0">
                  <a:pos x="1" y="188"/>
                </a:cxn>
                <a:cxn ang="0">
                  <a:pos x="163" y="87"/>
                </a:cxn>
                <a:cxn ang="0">
                  <a:pos x="346" y="23"/>
                </a:cxn>
                <a:cxn ang="0">
                  <a:pos x="545" y="0"/>
                </a:cxn>
              </a:cxnLst>
              <a:rect l="0" t="0" r="r" b="b"/>
              <a:pathLst>
                <a:path w="557" h="189">
                  <a:moveTo>
                    <a:pt x="88" y="168"/>
                  </a:moveTo>
                  <a:lnTo>
                    <a:pt x="87" y="168"/>
                  </a:lnTo>
                  <a:lnTo>
                    <a:pt x="87" y="169"/>
                  </a:lnTo>
                  <a:lnTo>
                    <a:pt x="88" y="168"/>
                  </a:lnTo>
                  <a:close/>
                  <a:moveTo>
                    <a:pt x="98" y="167"/>
                  </a:moveTo>
                  <a:lnTo>
                    <a:pt x="98" y="167"/>
                  </a:lnTo>
                  <a:lnTo>
                    <a:pt x="98" y="167"/>
                  </a:lnTo>
                  <a:lnTo>
                    <a:pt x="97" y="168"/>
                  </a:lnTo>
                  <a:lnTo>
                    <a:pt x="96" y="168"/>
                  </a:lnTo>
                  <a:lnTo>
                    <a:pt x="98" y="167"/>
                  </a:lnTo>
                  <a:close/>
                  <a:moveTo>
                    <a:pt x="545" y="0"/>
                  </a:moveTo>
                  <a:lnTo>
                    <a:pt x="555" y="0"/>
                  </a:lnTo>
                  <a:lnTo>
                    <a:pt x="557" y="0"/>
                  </a:lnTo>
                  <a:lnTo>
                    <a:pt x="480" y="10"/>
                  </a:lnTo>
                  <a:lnTo>
                    <a:pt x="475" y="10"/>
                  </a:lnTo>
                  <a:lnTo>
                    <a:pt x="471" y="10"/>
                  </a:lnTo>
                  <a:lnTo>
                    <a:pt x="462" y="8"/>
                  </a:lnTo>
                  <a:lnTo>
                    <a:pt x="453" y="6"/>
                  </a:lnTo>
                  <a:lnTo>
                    <a:pt x="448" y="6"/>
                  </a:lnTo>
                  <a:lnTo>
                    <a:pt x="443" y="7"/>
                  </a:lnTo>
                  <a:lnTo>
                    <a:pt x="437" y="8"/>
                  </a:lnTo>
                  <a:lnTo>
                    <a:pt x="432" y="10"/>
                  </a:lnTo>
                  <a:lnTo>
                    <a:pt x="388" y="18"/>
                  </a:lnTo>
                  <a:lnTo>
                    <a:pt x="345" y="25"/>
                  </a:lnTo>
                  <a:lnTo>
                    <a:pt x="343" y="26"/>
                  </a:lnTo>
                  <a:lnTo>
                    <a:pt x="344" y="26"/>
                  </a:lnTo>
                  <a:lnTo>
                    <a:pt x="347" y="25"/>
                  </a:lnTo>
                  <a:lnTo>
                    <a:pt x="353" y="24"/>
                  </a:lnTo>
                  <a:lnTo>
                    <a:pt x="356" y="24"/>
                  </a:lnTo>
                  <a:lnTo>
                    <a:pt x="356" y="24"/>
                  </a:lnTo>
                  <a:lnTo>
                    <a:pt x="348" y="26"/>
                  </a:lnTo>
                  <a:lnTo>
                    <a:pt x="332" y="29"/>
                  </a:lnTo>
                  <a:lnTo>
                    <a:pt x="324" y="31"/>
                  </a:lnTo>
                  <a:lnTo>
                    <a:pt x="315" y="35"/>
                  </a:lnTo>
                  <a:lnTo>
                    <a:pt x="311" y="36"/>
                  </a:lnTo>
                  <a:lnTo>
                    <a:pt x="303" y="38"/>
                  </a:lnTo>
                  <a:lnTo>
                    <a:pt x="300" y="39"/>
                  </a:lnTo>
                  <a:lnTo>
                    <a:pt x="298" y="43"/>
                  </a:lnTo>
                  <a:lnTo>
                    <a:pt x="298" y="44"/>
                  </a:lnTo>
                  <a:lnTo>
                    <a:pt x="300" y="44"/>
                  </a:lnTo>
                  <a:lnTo>
                    <a:pt x="303" y="44"/>
                  </a:lnTo>
                  <a:lnTo>
                    <a:pt x="306" y="42"/>
                  </a:lnTo>
                  <a:lnTo>
                    <a:pt x="310" y="41"/>
                  </a:lnTo>
                  <a:lnTo>
                    <a:pt x="313" y="40"/>
                  </a:lnTo>
                  <a:lnTo>
                    <a:pt x="313" y="41"/>
                  </a:lnTo>
                  <a:lnTo>
                    <a:pt x="312" y="41"/>
                  </a:lnTo>
                  <a:lnTo>
                    <a:pt x="310" y="41"/>
                  </a:lnTo>
                  <a:lnTo>
                    <a:pt x="310" y="41"/>
                  </a:lnTo>
                  <a:lnTo>
                    <a:pt x="294" y="48"/>
                  </a:lnTo>
                  <a:lnTo>
                    <a:pt x="287" y="51"/>
                  </a:lnTo>
                  <a:lnTo>
                    <a:pt x="279" y="54"/>
                  </a:lnTo>
                  <a:lnTo>
                    <a:pt x="272" y="57"/>
                  </a:lnTo>
                  <a:lnTo>
                    <a:pt x="265" y="59"/>
                  </a:lnTo>
                  <a:lnTo>
                    <a:pt x="258" y="62"/>
                  </a:lnTo>
                  <a:lnTo>
                    <a:pt x="251" y="65"/>
                  </a:lnTo>
                  <a:lnTo>
                    <a:pt x="249" y="67"/>
                  </a:lnTo>
                  <a:lnTo>
                    <a:pt x="248" y="69"/>
                  </a:lnTo>
                  <a:lnTo>
                    <a:pt x="247" y="70"/>
                  </a:lnTo>
                  <a:lnTo>
                    <a:pt x="241" y="74"/>
                  </a:lnTo>
                  <a:lnTo>
                    <a:pt x="236" y="77"/>
                  </a:lnTo>
                  <a:lnTo>
                    <a:pt x="232" y="79"/>
                  </a:lnTo>
                  <a:lnTo>
                    <a:pt x="225" y="81"/>
                  </a:lnTo>
                  <a:lnTo>
                    <a:pt x="214" y="86"/>
                  </a:lnTo>
                  <a:lnTo>
                    <a:pt x="209" y="87"/>
                  </a:lnTo>
                  <a:lnTo>
                    <a:pt x="205" y="87"/>
                  </a:lnTo>
                  <a:lnTo>
                    <a:pt x="201" y="88"/>
                  </a:lnTo>
                  <a:lnTo>
                    <a:pt x="198" y="90"/>
                  </a:lnTo>
                  <a:lnTo>
                    <a:pt x="198" y="92"/>
                  </a:lnTo>
                  <a:lnTo>
                    <a:pt x="198" y="94"/>
                  </a:lnTo>
                  <a:lnTo>
                    <a:pt x="201" y="99"/>
                  </a:lnTo>
                  <a:lnTo>
                    <a:pt x="202" y="99"/>
                  </a:lnTo>
                  <a:lnTo>
                    <a:pt x="205" y="99"/>
                  </a:lnTo>
                  <a:lnTo>
                    <a:pt x="201" y="102"/>
                  </a:lnTo>
                  <a:lnTo>
                    <a:pt x="199" y="103"/>
                  </a:lnTo>
                  <a:lnTo>
                    <a:pt x="197" y="103"/>
                  </a:lnTo>
                  <a:lnTo>
                    <a:pt x="196" y="103"/>
                  </a:lnTo>
                  <a:lnTo>
                    <a:pt x="195" y="103"/>
                  </a:lnTo>
                  <a:lnTo>
                    <a:pt x="193" y="103"/>
                  </a:lnTo>
                  <a:lnTo>
                    <a:pt x="191" y="104"/>
                  </a:lnTo>
                  <a:lnTo>
                    <a:pt x="189" y="107"/>
                  </a:lnTo>
                  <a:lnTo>
                    <a:pt x="185" y="111"/>
                  </a:lnTo>
                  <a:lnTo>
                    <a:pt x="187" y="111"/>
                  </a:lnTo>
                  <a:lnTo>
                    <a:pt x="188" y="110"/>
                  </a:lnTo>
                  <a:lnTo>
                    <a:pt x="189" y="110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198" y="104"/>
                  </a:lnTo>
                  <a:lnTo>
                    <a:pt x="201" y="105"/>
                  </a:lnTo>
                  <a:lnTo>
                    <a:pt x="202" y="107"/>
                  </a:lnTo>
                  <a:lnTo>
                    <a:pt x="202" y="110"/>
                  </a:lnTo>
                  <a:lnTo>
                    <a:pt x="200" y="114"/>
                  </a:lnTo>
                  <a:lnTo>
                    <a:pt x="189" y="126"/>
                  </a:lnTo>
                  <a:lnTo>
                    <a:pt x="185" y="129"/>
                  </a:lnTo>
                  <a:lnTo>
                    <a:pt x="182" y="132"/>
                  </a:lnTo>
                  <a:lnTo>
                    <a:pt x="181" y="133"/>
                  </a:lnTo>
                  <a:lnTo>
                    <a:pt x="170" y="141"/>
                  </a:lnTo>
                  <a:lnTo>
                    <a:pt x="171" y="141"/>
                  </a:lnTo>
                  <a:lnTo>
                    <a:pt x="172" y="139"/>
                  </a:lnTo>
                  <a:lnTo>
                    <a:pt x="173" y="138"/>
                  </a:lnTo>
                  <a:lnTo>
                    <a:pt x="174" y="138"/>
                  </a:lnTo>
                  <a:lnTo>
                    <a:pt x="175" y="138"/>
                  </a:lnTo>
                  <a:lnTo>
                    <a:pt x="169" y="144"/>
                  </a:lnTo>
                  <a:lnTo>
                    <a:pt x="164" y="149"/>
                  </a:lnTo>
                  <a:lnTo>
                    <a:pt x="159" y="153"/>
                  </a:lnTo>
                  <a:lnTo>
                    <a:pt x="153" y="156"/>
                  </a:lnTo>
                  <a:lnTo>
                    <a:pt x="146" y="160"/>
                  </a:lnTo>
                  <a:lnTo>
                    <a:pt x="145" y="161"/>
                  </a:lnTo>
                  <a:lnTo>
                    <a:pt x="144" y="161"/>
                  </a:lnTo>
                  <a:lnTo>
                    <a:pt x="142" y="162"/>
                  </a:lnTo>
                  <a:lnTo>
                    <a:pt x="141" y="162"/>
                  </a:lnTo>
                  <a:lnTo>
                    <a:pt x="140" y="163"/>
                  </a:lnTo>
                  <a:lnTo>
                    <a:pt x="139" y="164"/>
                  </a:lnTo>
                  <a:lnTo>
                    <a:pt x="139" y="168"/>
                  </a:lnTo>
                  <a:lnTo>
                    <a:pt x="141" y="172"/>
                  </a:lnTo>
                  <a:lnTo>
                    <a:pt x="141" y="176"/>
                  </a:lnTo>
                  <a:lnTo>
                    <a:pt x="140" y="179"/>
                  </a:lnTo>
                  <a:lnTo>
                    <a:pt x="138" y="179"/>
                  </a:lnTo>
                  <a:lnTo>
                    <a:pt x="136" y="177"/>
                  </a:lnTo>
                  <a:lnTo>
                    <a:pt x="133" y="175"/>
                  </a:lnTo>
                  <a:lnTo>
                    <a:pt x="131" y="174"/>
                  </a:lnTo>
                  <a:lnTo>
                    <a:pt x="130" y="175"/>
                  </a:lnTo>
                  <a:lnTo>
                    <a:pt x="129" y="177"/>
                  </a:lnTo>
                  <a:lnTo>
                    <a:pt x="128" y="177"/>
                  </a:lnTo>
                  <a:lnTo>
                    <a:pt x="123" y="180"/>
                  </a:lnTo>
                  <a:lnTo>
                    <a:pt x="118" y="183"/>
                  </a:lnTo>
                  <a:lnTo>
                    <a:pt x="112" y="184"/>
                  </a:lnTo>
                  <a:lnTo>
                    <a:pt x="108" y="185"/>
                  </a:lnTo>
                  <a:lnTo>
                    <a:pt x="107" y="185"/>
                  </a:lnTo>
                  <a:lnTo>
                    <a:pt x="108" y="185"/>
                  </a:lnTo>
                  <a:lnTo>
                    <a:pt x="108" y="185"/>
                  </a:lnTo>
                  <a:lnTo>
                    <a:pt x="109" y="184"/>
                  </a:lnTo>
                  <a:lnTo>
                    <a:pt x="111" y="183"/>
                  </a:lnTo>
                  <a:lnTo>
                    <a:pt x="113" y="182"/>
                  </a:lnTo>
                  <a:lnTo>
                    <a:pt x="114" y="181"/>
                  </a:lnTo>
                  <a:lnTo>
                    <a:pt x="114" y="179"/>
                  </a:lnTo>
                  <a:lnTo>
                    <a:pt x="114" y="178"/>
                  </a:lnTo>
                  <a:lnTo>
                    <a:pt x="115" y="177"/>
                  </a:lnTo>
                  <a:lnTo>
                    <a:pt x="115" y="175"/>
                  </a:lnTo>
                  <a:lnTo>
                    <a:pt x="115" y="174"/>
                  </a:lnTo>
                  <a:lnTo>
                    <a:pt x="119" y="171"/>
                  </a:lnTo>
                  <a:lnTo>
                    <a:pt x="123" y="169"/>
                  </a:lnTo>
                  <a:lnTo>
                    <a:pt x="126" y="167"/>
                  </a:lnTo>
                  <a:lnTo>
                    <a:pt x="127" y="165"/>
                  </a:lnTo>
                  <a:lnTo>
                    <a:pt x="127" y="164"/>
                  </a:lnTo>
                  <a:lnTo>
                    <a:pt x="126" y="163"/>
                  </a:lnTo>
                  <a:lnTo>
                    <a:pt x="126" y="160"/>
                  </a:lnTo>
                  <a:lnTo>
                    <a:pt x="127" y="159"/>
                  </a:lnTo>
                  <a:lnTo>
                    <a:pt x="131" y="156"/>
                  </a:lnTo>
                  <a:lnTo>
                    <a:pt x="136" y="154"/>
                  </a:lnTo>
                  <a:lnTo>
                    <a:pt x="141" y="151"/>
                  </a:lnTo>
                  <a:lnTo>
                    <a:pt x="141" y="150"/>
                  </a:lnTo>
                  <a:lnTo>
                    <a:pt x="141" y="150"/>
                  </a:lnTo>
                  <a:lnTo>
                    <a:pt x="139" y="151"/>
                  </a:lnTo>
                  <a:lnTo>
                    <a:pt x="138" y="151"/>
                  </a:lnTo>
                  <a:lnTo>
                    <a:pt x="135" y="153"/>
                  </a:lnTo>
                  <a:lnTo>
                    <a:pt x="134" y="153"/>
                  </a:lnTo>
                  <a:lnTo>
                    <a:pt x="130" y="155"/>
                  </a:lnTo>
                  <a:lnTo>
                    <a:pt x="125" y="158"/>
                  </a:lnTo>
                  <a:lnTo>
                    <a:pt x="121" y="160"/>
                  </a:lnTo>
                  <a:lnTo>
                    <a:pt x="117" y="159"/>
                  </a:lnTo>
                  <a:lnTo>
                    <a:pt x="116" y="158"/>
                  </a:lnTo>
                  <a:lnTo>
                    <a:pt x="116" y="155"/>
                  </a:lnTo>
                  <a:lnTo>
                    <a:pt x="118" y="152"/>
                  </a:lnTo>
                  <a:lnTo>
                    <a:pt x="119" y="149"/>
                  </a:lnTo>
                  <a:lnTo>
                    <a:pt x="120" y="147"/>
                  </a:lnTo>
                  <a:lnTo>
                    <a:pt x="119" y="146"/>
                  </a:lnTo>
                  <a:lnTo>
                    <a:pt x="117" y="147"/>
                  </a:lnTo>
                  <a:lnTo>
                    <a:pt x="115" y="149"/>
                  </a:lnTo>
                  <a:lnTo>
                    <a:pt x="114" y="153"/>
                  </a:lnTo>
                  <a:lnTo>
                    <a:pt x="113" y="156"/>
                  </a:lnTo>
                  <a:lnTo>
                    <a:pt x="111" y="158"/>
                  </a:lnTo>
                  <a:lnTo>
                    <a:pt x="108" y="161"/>
                  </a:lnTo>
                  <a:lnTo>
                    <a:pt x="103" y="164"/>
                  </a:lnTo>
                  <a:lnTo>
                    <a:pt x="99" y="166"/>
                  </a:lnTo>
                  <a:lnTo>
                    <a:pt x="99" y="166"/>
                  </a:lnTo>
                  <a:lnTo>
                    <a:pt x="99" y="165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95" y="168"/>
                  </a:lnTo>
                  <a:lnTo>
                    <a:pt x="96" y="168"/>
                  </a:lnTo>
                  <a:lnTo>
                    <a:pt x="92" y="171"/>
                  </a:lnTo>
                  <a:lnTo>
                    <a:pt x="85" y="176"/>
                  </a:lnTo>
                  <a:lnTo>
                    <a:pt x="85" y="176"/>
                  </a:lnTo>
                  <a:lnTo>
                    <a:pt x="80" y="178"/>
                  </a:lnTo>
                  <a:lnTo>
                    <a:pt x="79" y="178"/>
                  </a:lnTo>
                  <a:lnTo>
                    <a:pt x="79" y="178"/>
                  </a:lnTo>
                  <a:lnTo>
                    <a:pt x="81" y="175"/>
                  </a:lnTo>
                  <a:lnTo>
                    <a:pt x="87" y="169"/>
                  </a:lnTo>
                  <a:lnTo>
                    <a:pt x="85" y="170"/>
                  </a:lnTo>
                  <a:lnTo>
                    <a:pt x="84" y="170"/>
                  </a:lnTo>
                  <a:lnTo>
                    <a:pt x="80" y="169"/>
                  </a:lnTo>
                  <a:lnTo>
                    <a:pt x="79" y="167"/>
                  </a:lnTo>
                  <a:lnTo>
                    <a:pt x="78" y="165"/>
                  </a:lnTo>
                  <a:lnTo>
                    <a:pt x="76" y="164"/>
                  </a:lnTo>
                  <a:lnTo>
                    <a:pt x="74" y="164"/>
                  </a:lnTo>
                  <a:lnTo>
                    <a:pt x="70" y="165"/>
                  </a:lnTo>
                  <a:lnTo>
                    <a:pt x="66" y="168"/>
                  </a:lnTo>
                  <a:lnTo>
                    <a:pt x="63" y="169"/>
                  </a:lnTo>
                  <a:lnTo>
                    <a:pt x="60" y="170"/>
                  </a:lnTo>
                  <a:lnTo>
                    <a:pt x="57" y="168"/>
                  </a:lnTo>
                  <a:lnTo>
                    <a:pt x="57" y="167"/>
                  </a:lnTo>
                  <a:lnTo>
                    <a:pt x="58" y="165"/>
                  </a:lnTo>
                  <a:lnTo>
                    <a:pt x="60" y="164"/>
                  </a:lnTo>
                  <a:lnTo>
                    <a:pt x="63" y="163"/>
                  </a:lnTo>
                  <a:lnTo>
                    <a:pt x="66" y="161"/>
                  </a:lnTo>
                  <a:lnTo>
                    <a:pt x="68" y="160"/>
                  </a:lnTo>
                  <a:lnTo>
                    <a:pt x="71" y="157"/>
                  </a:lnTo>
                  <a:lnTo>
                    <a:pt x="74" y="153"/>
                  </a:lnTo>
                  <a:lnTo>
                    <a:pt x="75" y="149"/>
                  </a:lnTo>
                  <a:lnTo>
                    <a:pt x="75" y="146"/>
                  </a:lnTo>
                  <a:lnTo>
                    <a:pt x="73" y="145"/>
                  </a:lnTo>
                  <a:lnTo>
                    <a:pt x="71" y="146"/>
                  </a:lnTo>
                  <a:lnTo>
                    <a:pt x="68" y="148"/>
                  </a:lnTo>
                  <a:lnTo>
                    <a:pt x="66" y="150"/>
                  </a:lnTo>
                  <a:lnTo>
                    <a:pt x="63" y="152"/>
                  </a:lnTo>
                  <a:lnTo>
                    <a:pt x="58" y="155"/>
                  </a:lnTo>
                  <a:lnTo>
                    <a:pt x="51" y="158"/>
                  </a:lnTo>
                  <a:lnTo>
                    <a:pt x="44" y="162"/>
                  </a:lnTo>
                  <a:lnTo>
                    <a:pt x="28" y="173"/>
                  </a:lnTo>
                  <a:lnTo>
                    <a:pt x="19" y="177"/>
                  </a:lnTo>
                  <a:lnTo>
                    <a:pt x="11" y="182"/>
                  </a:lnTo>
                  <a:lnTo>
                    <a:pt x="5" y="186"/>
                  </a:lnTo>
                  <a:lnTo>
                    <a:pt x="0" y="189"/>
                  </a:lnTo>
                  <a:lnTo>
                    <a:pt x="1" y="188"/>
                  </a:lnTo>
                  <a:lnTo>
                    <a:pt x="39" y="160"/>
                  </a:lnTo>
                  <a:lnTo>
                    <a:pt x="79" y="133"/>
                  </a:lnTo>
                  <a:lnTo>
                    <a:pt x="120" y="109"/>
                  </a:lnTo>
                  <a:lnTo>
                    <a:pt x="163" y="87"/>
                  </a:lnTo>
                  <a:lnTo>
                    <a:pt x="207" y="67"/>
                  </a:lnTo>
                  <a:lnTo>
                    <a:pt x="252" y="50"/>
                  </a:lnTo>
                  <a:lnTo>
                    <a:pt x="298" y="35"/>
                  </a:lnTo>
                  <a:lnTo>
                    <a:pt x="346" y="23"/>
                  </a:lnTo>
                  <a:lnTo>
                    <a:pt x="394" y="13"/>
                  </a:lnTo>
                  <a:lnTo>
                    <a:pt x="444" y="6"/>
                  </a:lnTo>
                  <a:lnTo>
                    <a:pt x="494" y="2"/>
                  </a:lnTo>
                  <a:lnTo>
                    <a:pt x="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1" name="Freeform 173"/>
            <p:cNvSpPr>
              <a:spLocks noEditPoints="1"/>
            </p:cNvSpPr>
            <p:nvPr/>
          </p:nvSpPr>
          <p:spPr bwMode="auto">
            <a:xfrm>
              <a:off x="2614461" y="2490793"/>
              <a:ext cx="370719" cy="188256"/>
            </a:xfrm>
            <a:custGeom>
              <a:avLst/>
              <a:gdLst/>
              <a:ahLst/>
              <a:cxnLst>
                <a:cxn ang="0">
                  <a:pos x="231" y="109"/>
                </a:cxn>
                <a:cxn ang="0">
                  <a:pos x="227" y="107"/>
                </a:cxn>
                <a:cxn ang="0">
                  <a:pos x="206" y="95"/>
                </a:cxn>
                <a:cxn ang="0">
                  <a:pos x="159" y="78"/>
                </a:cxn>
                <a:cxn ang="0">
                  <a:pos x="139" y="56"/>
                </a:cxn>
                <a:cxn ang="0">
                  <a:pos x="139" y="56"/>
                </a:cxn>
                <a:cxn ang="0">
                  <a:pos x="58" y="32"/>
                </a:cxn>
                <a:cxn ang="0">
                  <a:pos x="61" y="32"/>
                </a:cxn>
                <a:cxn ang="0">
                  <a:pos x="58" y="31"/>
                </a:cxn>
                <a:cxn ang="0">
                  <a:pos x="54" y="30"/>
                </a:cxn>
                <a:cxn ang="0">
                  <a:pos x="3" y="0"/>
                </a:cxn>
                <a:cxn ang="0">
                  <a:pos x="16" y="6"/>
                </a:cxn>
                <a:cxn ang="0">
                  <a:pos x="55" y="20"/>
                </a:cxn>
                <a:cxn ang="0">
                  <a:pos x="128" y="50"/>
                </a:cxn>
                <a:cxn ang="0">
                  <a:pos x="139" y="56"/>
                </a:cxn>
                <a:cxn ang="0">
                  <a:pos x="163" y="69"/>
                </a:cxn>
                <a:cxn ang="0">
                  <a:pos x="151" y="64"/>
                </a:cxn>
                <a:cxn ang="0">
                  <a:pos x="101" y="41"/>
                </a:cxn>
                <a:cxn ang="0">
                  <a:pos x="90" y="37"/>
                </a:cxn>
                <a:cxn ang="0">
                  <a:pos x="93" y="40"/>
                </a:cxn>
                <a:cxn ang="0">
                  <a:pos x="100" y="43"/>
                </a:cxn>
                <a:cxn ang="0">
                  <a:pos x="162" y="72"/>
                </a:cxn>
                <a:cxn ang="0">
                  <a:pos x="191" y="85"/>
                </a:cxn>
                <a:cxn ang="0">
                  <a:pos x="192" y="85"/>
                </a:cxn>
                <a:cxn ang="0">
                  <a:pos x="195" y="87"/>
                </a:cxn>
                <a:cxn ang="0">
                  <a:pos x="207" y="96"/>
                </a:cxn>
                <a:cxn ang="0">
                  <a:pos x="225" y="106"/>
                </a:cxn>
                <a:cxn ang="0">
                  <a:pos x="230" y="109"/>
                </a:cxn>
                <a:cxn ang="0">
                  <a:pos x="232" y="111"/>
                </a:cxn>
                <a:cxn ang="0">
                  <a:pos x="252" y="124"/>
                </a:cxn>
                <a:cxn ang="0">
                  <a:pos x="255" y="127"/>
                </a:cxn>
                <a:cxn ang="0">
                  <a:pos x="250" y="124"/>
                </a:cxn>
                <a:cxn ang="0">
                  <a:pos x="227" y="110"/>
                </a:cxn>
                <a:cxn ang="0">
                  <a:pos x="211" y="105"/>
                </a:cxn>
                <a:cxn ang="0">
                  <a:pos x="214" y="106"/>
                </a:cxn>
                <a:cxn ang="0">
                  <a:pos x="217" y="107"/>
                </a:cxn>
                <a:cxn ang="0">
                  <a:pos x="224" y="111"/>
                </a:cxn>
                <a:cxn ang="0">
                  <a:pos x="242" y="125"/>
                </a:cxn>
                <a:cxn ang="0">
                  <a:pos x="246" y="128"/>
                </a:cxn>
                <a:cxn ang="0">
                  <a:pos x="247" y="130"/>
                </a:cxn>
                <a:cxn ang="0">
                  <a:pos x="218" y="113"/>
                </a:cxn>
                <a:cxn ang="0">
                  <a:pos x="215" y="112"/>
                </a:cxn>
                <a:cxn ang="0">
                  <a:pos x="217" y="115"/>
                </a:cxn>
                <a:cxn ang="0">
                  <a:pos x="208" y="108"/>
                </a:cxn>
                <a:cxn ang="0">
                  <a:pos x="203" y="105"/>
                </a:cxn>
                <a:cxn ang="0">
                  <a:pos x="209" y="111"/>
                </a:cxn>
                <a:cxn ang="0">
                  <a:pos x="205" y="109"/>
                </a:cxn>
                <a:cxn ang="0">
                  <a:pos x="196" y="104"/>
                </a:cxn>
                <a:cxn ang="0">
                  <a:pos x="196" y="106"/>
                </a:cxn>
                <a:cxn ang="0">
                  <a:pos x="168" y="84"/>
                </a:cxn>
                <a:cxn ang="0">
                  <a:pos x="162" y="80"/>
                </a:cxn>
                <a:cxn ang="0">
                  <a:pos x="164" y="82"/>
                </a:cxn>
                <a:cxn ang="0">
                  <a:pos x="160" y="81"/>
                </a:cxn>
                <a:cxn ang="0">
                  <a:pos x="145" y="72"/>
                </a:cxn>
                <a:cxn ang="0">
                  <a:pos x="119" y="59"/>
                </a:cxn>
                <a:cxn ang="0">
                  <a:pos x="61" y="35"/>
                </a:cxn>
                <a:cxn ang="0">
                  <a:pos x="50" y="30"/>
                </a:cxn>
                <a:cxn ang="0">
                  <a:pos x="49" y="29"/>
                </a:cxn>
                <a:cxn ang="0">
                  <a:pos x="24" y="19"/>
                </a:cxn>
                <a:cxn ang="0">
                  <a:pos x="5" y="10"/>
                </a:cxn>
                <a:cxn ang="0">
                  <a:pos x="1" y="1"/>
                </a:cxn>
              </a:cxnLst>
              <a:rect l="0" t="0" r="r" b="b"/>
              <a:pathLst>
                <a:path w="256" h="130">
                  <a:moveTo>
                    <a:pt x="231" y="109"/>
                  </a:moveTo>
                  <a:lnTo>
                    <a:pt x="231" y="110"/>
                  </a:lnTo>
                  <a:lnTo>
                    <a:pt x="231" y="109"/>
                  </a:lnTo>
                  <a:close/>
                  <a:moveTo>
                    <a:pt x="227" y="107"/>
                  </a:moveTo>
                  <a:lnTo>
                    <a:pt x="230" y="108"/>
                  </a:lnTo>
                  <a:lnTo>
                    <a:pt x="227" y="107"/>
                  </a:lnTo>
                  <a:close/>
                  <a:moveTo>
                    <a:pt x="206" y="95"/>
                  </a:moveTo>
                  <a:lnTo>
                    <a:pt x="207" y="95"/>
                  </a:lnTo>
                  <a:lnTo>
                    <a:pt x="206" y="95"/>
                  </a:lnTo>
                  <a:lnTo>
                    <a:pt x="206" y="95"/>
                  </a:lnTo>
                  <a:close/>
                  <a:moveTo>
                    <a:pt x="159" y="78"/>
                  </a:moveTo>
                  <a:lnTo>
                    <a:pt x="159" y="78"/>
                  </a:lnTo>
                  <a:lnTo>
                    <a:pt x="160" y="79"/>
                  </a:lnTo>
                  <a:lnTo>
                    <a:pt x="159" y="78"/>
                  </a:lnTo>
                  <a:close/>
                  <a:moveTo>
                    <a:pt x="139" y="56"/>
                  </a:moveTo>
                  <a:lnTo>
                    <a:pt x="140" y="56"/>
                  </a:lnTo>
                  <a:lnTo>
                    <a:pt x="140" y="57"/>
                  </a:lnTo>
                  <a:lnTo>
                    <a:pt x="139" y="56"/>
                  </a:lnTo>
                  <a:close/>
                  <a:moveTo>
                    <a:pt x="51" y="30"/>
                  </a:moveTo>
                  <a:lnTo>
                    <a:pt x="54" y="31"/>
                  </a:lnTo>
                  <a:lnTo>
                    <a:pt x="58" y="32"/>
                  </a:lnTo>
                  <a:lnTo>
                    <a:pt x="60" y="33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0" y="32"/>
                  </a:lnTo>
                  <a:lnTo>
                    <a:pt x="59" y="32"/>
                  </a:lnTo>
                  <a:lnTo>
                    <a:pt x="58" y="31"/>
                  </a:lnTo>
                  <a:lnTo>
                    <a:pt x="56" y="31"/>
                  </a:lnTo>
                  <a:lnTo>
                    <a:pt x="55" y="31"/>
                  </a:lnTo>
                  <a:lnTo>
                    <a:pt x="54" y="30"/>
                  </a:lnTo>
                  <a:lnTo>
                    <a:pt x="53" y="30"/>
                  </a:lnTo>
                  <a:lnTo>
                    <a:pt x="51" y="30"/>
                  </a:lnTo>
                  <a:close/>
                  <a:moveTo>
                    <a:pt x="3" y="0"/>
                  </a:moveTo>
                  <a:lnTo>
                    <a:pt x="6" y="1"/>
                  </a:lnTo>
                  <a:lnTo>
                    <a:pt x="9" y="3"/>
                  </a:lnTo>
                  <a:lnTo>
                    <a:pt x="16" y="6"/>
                  </a:lnTo>
                  <a:lnTo>
                    <a:pt x="29" y="11"/>
                  </a:lnTo>
                  <a:lnTo>
                    <a:pt x="42" y="16"/>
                  </a:lnTo>
                  <a:lnTo>
                    <a:pt x="55" y="20"/>
                  </a:lnTo>
                  <a:lnTo>
                    <a:pt x="54" y="18"/>
                  </a:lnTo>
                  <a:lnTo>
                    <a:pt x="92" y="33"/>
                  </a:lnTo>
                  <a:lnTo>
                    <a:pt x="128" y="50"/>
                  </a:lnTo>
                  <a:lnTo>
                    <a:pt x="130" y="51"/>
                  </a:lnTo>
                  <a:lnTo>
                    <a:pt x="139" y="56"/>
                  </a:lnTo>
                  <a:lnTo>
                    <a:pt x="139" y="56"/>
                  </a:lnTo>
                  <a:lnTo>
                    <a:pt x="165" y="70"/>
                  </a:lnTo>
                  <a:lnTo>
                    <a:pt x="164" y="70"/>
                  </a:lnTo>
                  <a:lnTo>
                    <a:pt x="163" y="69"/>
                  </a:lnTo>
                  <a:lnTo>
                    <a:pt x="163" y="69"/>
                  </a:lnTo>
                  <a:lnTo>
                    <a:pt x="157" y="66"/>
                  </a:lnTo>
                  <a:lnTo>
                    <a:pt x="151" y="64"/>
                  </a:lnTo>
                  <a:lnTo>
                    <a:pt x="113" y="46"/>
                  </a:lnTo>
                  <a:lnTo>
                    <a:pt x="107" y="43"/>
                  </a:lnTo>
                  <a:lnTo>
                    <a:pt x="101" y="41"/>
                  </a:lnTo>
                  <a:lnTo>
                    <a:pt x="94" y="38"/>
                  </a:lnTo>
                  <a:lnTo>
                    <a:pt x="92" y="37"/>
                  </a:lnTo>
                  <a:lnTo>
                    <a:pt x="90" y="37"/>
                  </a:lnTo>
                  <a:lnTo>
                    <a:pt x="90" y="38"/>
                  </a:lnTo>
                  <a:lnTo>
                    <a:pt x="91" y="38"/>
                  </a:lnTo>
                  <a:lnTo>
                    <a:pt x="93" y="40"/>
                  </a:lnTo>
                  <a:lnTo>
                    <a:pt x="96" y="41"/>
                  </a:lnTo>
                  <a:lnTo>
                    <a:pt x="98" y="42"/>
                  </a:lnTo>
                  <a:lnTo>
                    <a:pt x="100" y="43"/>
                  </a:lnTo>
                  <a:lnTo>
                    <a:pt x="124" y="54"/>
                  </a:lnTo>
                  <a:lnTo>
                    <a:pt x="149" y="65"/>
                  </a:lnTo>
                  <a:lnTo>
                    <a:pt x="162" y="72"/>
                  </a:lnTo>
                  <a:lnTo>
                    <a:pt x="175" y="78"/>
                  </a:lnTo>
                  <a:lnTo>
                    <a:pt x="188" y="84"/>
                  </a:lnTo>
                  <a:lnTo>
                    <a:pt x="191" y="85"/>
                  </a:lnTo>
                  <a:lnTo>
                    <a:pt x="193" y="87"/>
                  </a:lnTo>
                  <a:lnTo>
                    <a:pt x="192" y="86"/>
                  </a:lnTo>
                  <a:lnTo>
                    <a:pt x="192" y="85"/>
                  </a:lnTo>
                  <a:lnTo>
                    <a:pt x="193" y="85"/>
                  </a:lnTo>
                  <a:lnTo>
                    <a:pt x="194" y="86"/>
                  </a:lnTo>
                  <a:lnTo>
                    <a:pt x="195" y="87"/>
                  </a:lnTo>
                  <a:lnTo>
                    <a:pt x="196" y="88"/>
                  </a:lnTo>
                  <a:lnTo>
                    <a:pt x="197" y="89"/>
                  </a:lnTo>
                  <a:lnTo>
                    <a:pt x="207" y="96"/>
                  </a:lnTo>
                  <a:lnTo>
                    <a:pt x="207" y="95"/>
                  </a:lnTo>
                  <a:lnTo>
                    <a:pt x="216" y="100"/>
                  </a:lnTo>
                  <a:lnTo>
                    <a:pt x="225" y="106"/>
                  </a:lnTo>
                  <a:lnTo>
                    <a:pt x="227" y="107"/>
                  </a:lnTo>
                  <a:lnTo>
                    <a:pt x="227" y="107"/>
                  </a:lnTo>
                  <a:lnTo>
                    <a:pt x="230" y="109"/>
                  </a:lnTo>
                  <a:lnTo>
                    <a:pt x="230" y="108"/>
                  </a:lnTo>
                  <a:lnTo>
                    <a:pt x="233" y="111"/>
                  </a:lnTo>
                  <a:lnTo>
                    <a:pt x="232" y="111"/>
                  </a:lnTo>
                  <a:lnTo>
                    <a:pt x="234" y="112"/>
                  </a:lnTo>
                  <a:lnTo>
                    <a:pt x="241" y="117"/>
                  </a:lnTo>
                  <a:lnTo>
                    <a:pt x="252" y="124"/>
                  </a:lnTo>
                  <a:lnTo>
                    <a:pt x="253" y="125"/>
                  </a:lnTo>
                  <a:lnTo>
                    <a:pt x="255" y="126"/>
                  </a:lnTo>
                  <a:lnTo>
                    <a:pt x="255" y="127"/>
                  </a:lnTo>
                  <a:lnTo>
                    <a:pt x="256" y="127"/>
                  </a:lnTo>
                  <a:lnTo>
                    <a:pt x="256" y="128"/>
                  </a:lnTo>
                  <a:lnTo>
                    <a:pt x="250" y="124"/>
                  </a:lnTo>
                  <a:lnTo>
                    <a:pt x="242" y="120"/>
                  </a:lnTo>
                  <a:lnTo>
                    <a:pt x="235" y="114"/>
                  </a:lnTo>
                  <a:lnTo>
                    <a:pt x="227" y="110"/>
                  </a:lnTo>
                  <a:lnTo>
                    <a:pt x="219" y="107"/>
                  </a:lnTo>
                  <a:lnTo>
                    <a:pt x="212" y="105"/>
                  </a:lnTo>
                  <a:lnTo>
                    <a:pt x="211" y="105"/>
                  </a:lnTo>
                  <a:lnTo>
                    <a:pt x="212" y="105"/>
                  </a:lnTo>
                  <a:lnTo>
                    <a:pt x="213" y="106"/>
                  </a:lnTo>
                  <a:lnTo>
                    <a:pt x="214" y="106"/>
                  </a:lnTo>
                  <a:lnTo>
                    <a:pt x="216" y="107"/>
                  </a:lnTo>
                  <a:lnTo>
                    <a:pt x="217" y="107"/>
                  </a:lnTo>
                  <a:lnTo>
                    <a:pt x="217" y="107"/>
                  </a:lnTo>
                  <a:lnTo>
                    <a:pt x="219" y="109"/>
                  </a:lnTo>
                  <a:lnTo>
                    <a:pt x="221" y="110"/>
                  </a:lnTo>
                  <a:lnTo>
                    <a:pt x="224" y="111"/>
                  </a:lnTo>
                  <a:lnTo>
                    <a:pt x="233" y="118"/>
                  </a:lnTo>
                  <a:lnTo>
                    <a:pt x="241" y="124"/>
                  </a:lnTo>
                  <a:lnTo>
                    <a:pt x="242" y="125"/>
                  </a:lnTo>
                  <a:lnTo>
                    <a:pt x="243" y="125"/>
                  </a:lnTo>
                  <a:lnTo>
                    <a:pt x="245" y="127"/>
                  </a:lnTo>
                  <a:lnTo>
                    <a:pt x="246" y="128"/>
                  </a:lnTo>
                  <a:lnTo>
                    <a:pt x="247" y="129"/>
                  </a:lnTo>
                  <a:lnTo>
                    <a:pt x="248" y="130"/>
                  </a:lnTo>
                  <a:lnTo>
                    <a:pt x="247" y="130"/>
                  </a:lnTo>
                  <a:lnTo>
                    <a:pt x="236" y="124"/>
                  </a:lnTo>
                  <a:lnTo>
                    <a:pt x="225" y="118"/>
                  </a:lnTo>
                  <a:lnTo>
                    <a:pt x="218" y="113"/>
                  </a:lnTo>
                  <a:lnTo>
                    <a:pt x="214" y="111"/>
                  </a:lnTo>
                  <a:lnTo>
                    <a:pt x="214" y="111"/>
                  </a:lnTo>
                  <a:lnTo>
                    <a:pt x="215" y="112"/>
                  </a:lnTo>
                  <a:lnTo>
                    <a:pt x="215" y="113"/>
                  </a:lnTo>
                  <a:lnTo>
                    <a:pt x="216" y="113"/>
                  </a:lnTo>
                  <a:lnTo>
                    <a:pt x="217" y="115"/>
                  </a:lnTo>
                  <a:lnTo>
                    <a:pt x="217" y="116"/>
                  </a:lnTo>
                  <a:lnTo>
                    <a:pt x="212" y="112"/>
                  </a:lnTo>
                  <a:lnTo>
                    <a:pt x="208" y="108"/>
                  </a:lnTo>
                  <a:lnTo>
                    <a:pt x="203" y="104"/>
                  </a:lnTo>
                  <a:lnTo>
                    <a:pt x="202" y="104"/>
                  </a:lnTo>
                  <a:lnTo>
                    <a:pt x="203" y="105"/>
                  </a:lnTo>
                  <a:lnTo>
                    <a:pt x="205" y="107"/>
                  </a:lnTo>
                  <a:lnTo>
                    <a:pt x="207" y="109"/>
                  </a:lnTo>
                  <a:lnTo>
                    <a:pt x="209" y="111"/>
                  </a:lnTo>
                  <a:lnTo>
                    <a:pt x="211" y="112"/>
                  </a:lnTo>
                  <a:lnTo>
                    <a:pt x="209" y="112"/>
                  </a:lnTo>
                  <a:lnTo>
                    <a:pt x="205" y="109"/>
                  </a:lnTo>
                  <a:lnTo>
                    <a:pt x="201" y="106"/>
                  </a:lnTo>
                  <a:lnTo>
                    <a:pt x="196" y="102"/>
                  </a:lnTo>
                  <a:lnTo>
                    <a:pt x="196" y="104"/>
                  </a:lnTo>
                  <a:lnTo>
                    <a:pt x="197" y="105"/>
                  </a:lnTo>
                  <a:lnTo>
                    <a:pt x="197" y="106"/>
                  </a:lnTo>
                  <a:lnTo>
                    <a:pt x="196" y="106"/>
                  </a:lnTo>
                  <a:lnTo>
                    <a:pt x="187" y="99"/>
                  </a:lnTo>
                  <a:lnTo>
                    <a:pt x="177" y="92"/>
                  </a:lnTo>
                  <a:lnTo>
                    <a:pt x="168" y="84"/>
                  </a:lnTo>
                  <a:lnTo>
                    <a:pt x="160" y="79"/>
                  </a:lnTo>
                  <a:lnTo>
                    <a:pt x="161" y="80"/>
                  </a:lnTo>
                  <a:lnTo>
                    <a:pt x="162" y="80"/>
                  </a:lnTo>
                  <a:lnTo>
                    <a:pt x="163" y="81"/>
                  </a:lnTo>
                  <a:lnTo>
                    <a:pt x="164" y="82"/>
                  </a:lnTo>
                  <a:lnTo>
                    <a:pt x="164" y="82"/>
                  </a:lnTo>
                  <a:lnTo>
                    <a:pt x="164" y="83"/>
                  </a:lnTo>
                  <a:lnTo>
                    <a:pt x="164" y="83"/>
                  </a:lnTo>
                  <a:lnTo>
                    <a:pt x="160" y="81"/>
                  </a:lnTo>
                  <a:lnTo>
                    <a:pt x="155" y="79"/>
                  </a:lnTo>
                  <a:lnTo>
                    <a:pt x="150" y="75"/>
                  </a:lnTo>
                  <a:lnTo>
                    <a:pt x="145" y="72"/>
                  </a:lnTo>
                  <a:lnTo>
                    <a:pt x="141" y="69"/>
                  </a:lnTo>
                  <a:lnTo>
                    <a:pt x="142" y="71"/>
                  </a:lnTo>
                  <a:lnTo>
                    <a:pt x="119" y="59"/>
                  </a:lnTo>
                  <a:lnTo>
                    <a:pt x="92" y="48"/>
                  </a:lnTo>
                  <a:lnTo>
                    <a:pt x="65" y="36"/>
                  </a:lnTo>
                  <a:lnTo>
                    <a:pt x="61" y="35"/>
                  </a:lnTo>
                  <a:lnTo>
                    <a:pt x="53" y="32"/>
                  </a:lnTo>
                  <a:lnTo>
                    <a:pt x="51" y="30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37" y="24"/>
                  </a:lnTo>
                  <a:lnTo>
                    <a:pt x="36" y="24"/>
                  </a:lnTo>
                  <a:lnTo>
                    <a:pt x="24" y="19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5" y="10"/>
                  </a:lnTo>
                  <a:lnTo>
                    <a:pt x="2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2" name="Freeform 174"/>
            <p:cNvSpPr>
              <a:spLocks/>
            </p:cNvSpPr>
            <p:nvPr/>
          </p:nvSpPr>
          <p:spPr bwMode="auto">
            <a:xfrm>
              <a:off x="2956218" y="2655879"/>
              <a:ext cx="395338" cy="42285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7" y="55"/>
                </a:cxn>
                <a:cxn ang="0">
                  <a:pos x="144" y="117"/>
                </a:cxn>
                <a:cxn ang="0">
                  <a:pos x="174" y="151"/>
                </a:cxn>
                <a:cxn ang="0">
                  <a:pos x="221" y="210"/>
                </a:cxn>
                <a:cxn ang="0">
                  <a:pos x="254" y="259"/>
                </a:cxn>
                <a:cxn ang="0">
                  <a:pos x="266" y="281"/>
                </a:cxn>
                <a:cxn ang="0">
                  <a:pos x="270" y="286"/>
                </a:cxn>
                <a:cxn ang="0">
                  <a:pos x="273" y="291"/>
                </a:cxn>
                <a:cxn ang="0">
                  <a:pos x="272" y="291"/>
                </a:cxn>
                <a:cxn ang="0">
                  <a:pos x="260" y="285"/>
                </a:cxn>
                <a:cxn ang="0">
                  <a:pos x="260" y="285"/>
                </a:cxn>
                <a:cxn ang="0">
                  <a:pos x="252" y="276"/>
                </a:cxn>
                <a:cxn ang="0">
                  <a:pos x="234" y="247"/>
                </a:cxn>
                <a:cxn ang="0">
                  <a:pos x="224" y="238"/>
                </a:cxn>
                <a:cxn ang="0">
                  <a:pos x="217" y="229"/>
                </a:cxn>
                <a:cxn ang="0">
                  <a:pos x="210" y="216"/>
                </a:cxn>
                <a:cxn ang="0">
                  <a:pos x="209" y="210"/>
                </a:cxn>
                <a:cxn ang="0">
                  <a:pos x="204" y="199"/>
                </a:cxn>
                <a:cxn ang="0">
                  <a:pos x="198" y="185"/>
                </a:cxn>
                <a:cxn ang="0">
                  <a:pos x="190" y="176"/>
                </a:cxn>
                <a:cxn ang="0">
                  <a:pos x="181" y="165"/>
                </a:cxn>
                <a:cxn ang="0">
                  <a:pos x="172" y="156"/>
                </a:cxn>
                <a:cxn ang="0">
                  <a:pos x="165" y="152"/>
                </a:cxn>
                <a:cxn ang="0">
                  <a:pos x="157" y="150"/>
                </a:cxn>
                <a:cxn ang="0">
                  <a:pos x="148" y="144"/>
                </a:cxn>
                <a:cxn ang="0">
                  <a:pos x="143" y="139"/>
                </a:cxn>
                <a:cxn ang="0">
                  <a:pos x="143" y="137"/>
                </a:cxn>
                <a:cxn ang="0">
                  <a:pos x="147" y="136"/>
                </a:cxn>
                <a:cxn ang="0">
                  <a:pos x="147" y="133"/>
                </a:cxn>
                <a:cxn ang="0">
                  <a:pos x="138" y="125"/>
                </a:cxn>
                <a:cxn ang="0">
                  <a:pos x="133" y="122"/>
                </a:cxn>
                <a:cxn ang="0">
                  <a:pos x="133" y="116"/>
                </a:cxn>
                <a:cxn ang="0">
                  <a:pos x="130" y="114"/>
                </a:cxn>
                <a:cxn ang="0">
                  <a:pos x="131" y="116"/>
                </a:cxn>
                <a:cxn ang="0">
                  <a:pos x="119" y="102"/>
                </a:cxn>
                <a:cxn ang="0">
                  <a:pos x="114" y="97"/>
                </a:cxn>
                <a:cxn ang="0">
                  <a:pos x="103" y="86"/>
                </a:cxn>
                <a:cxn ang="0">
                  <a:pos x="99" y="82"/>
                </a:cxn>
                <a:cxn ang="0">
                  <a:pos x="79" y="64"/>
                </a:cxn>
                <a:cxn ang="0">
                  <a:pos x="67" y="52"/>
                </a:cxn>
                <a:cxn ang="0">
                  <a:pos x="54" y="40"/>
                </a:cxn>
                <a:cxn ang="0">
                  <a:pos x="34" y="28"/>
                </a:cxn>
                <a:cxn ang="0">
                  <a:pos x="23" y="21"/>
                </a:cxn>
                <a:cxn ang="0">
                  <a:pos x="22" y="20"/>
                </a:cxn>
                <a:cxn ang="0">
                  <a:pos x="20" y="20"/>
                </a:cxn>
                <a:cxn ang="0">
                  <a:pos x="19" y="18"/>
                </a:cxn>
                <a:cxn ang="0">
                  <a:pos x="15" y="15"/>
                </a:cxn>
                <a:cxn ang="0">
                  <a:pos x="14" y="1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6" y="7"/>
                </a:cxn>
                <a:cxn ang="0">
                  <a:pos x="11" y="11"/>
                </a:cxn>
                <a:cxn ang="0">
                  <a:pos x="13" y="12"/>
                </a:cxn>
                <a:cxn ang="0">
                  <a:pos x="41" y="31"/>
                </a:cxn>
                <a:cxn ang="0">
                  <a:pos x="43" y="33"/>
                </a:cxn>
                <a:cxn ang="0">
                  <a:pos x="45" y="33"/>
                </a:cxn>
                <a:cxn ang="0">
                  <a:pos x="45" y="33"/>
                </a:cxn>
                <a:cxn ang="0">
                  <a:pos x="26" y="15"/>
                </a:cxn>
                <a:cxn ang="0">
                  <a:pos x="3" y="0"/>
                </a:cxn>
              </a:cxnLst>
              <a:rect l="0" t="0" r="r" b="b"/>
              <a:pathLst>
                <a:path w="273" h="292">
                  <a:moveTo>
                    <a:pt x="3" y="0"/>
                  </a:moveTo>
                  <a:lnTo>
                    <a:pt x="5" y="0"/>
                  </a:lnTo>
                  <a:lnTo>
                    <a:pt x="42" y="26"/>
                  </a:lnTo>
                  <a:lnTo>
                    <a:pt x="77" y="55"/>
                  </a:lnTo>
                  <a:lnTo>
                    <a:pt x="111" y="84"/>
                  </a:lnTo>
                  <a:lnTo>
                    <a:pt x="144" y="117"/>
                  </a:lnTo>
                  <a:lnTo>
                    <a:pt x="174" y="150"/>
                  </a:lnTo>
                  <a:lnTo>
                    <a:pt x="174" y="151"/>
                  </a:lnTo>
                  <a:lnTo>
                    <a:pt x="198" y="180"/>
                  </a:lnTo>
                  <a:lnTo>
                    <a:pt x="221" y="210"/>
                  </a:lnTo>
                  <a:lnTo>
                    <a:pt x="242" y="240"/>
                  </a:lnTo>
                  <a:lnTo>
                    <a:pt x="254" y="259"/>
                  </a:lnTo>
                  <a:lnTo>
                    <a:pt x="265" y="279"/>
                  </a:lnTo>
                  <a:lnTo>
                    <a:pt x="266" y="281"/>
                  </a:lnTo>
                  <a:lnTo>
                    <a:pt x="268" y="284"/>
                  </a:lnTo>
                  <a:lnTo>
                    <a:pt x="270" y="286"/>
                  </a:lnTo>
                  <a:lnTo>
                    <a:pt x="271" y="289"/>
                  </a:lnTo>
                  <a:lnTo>
                    <a:pt x="273" y="291"/>
                  </a:lnTo>
                  <a:lnTo>
                    <a:pt x="273" y="292"/>
                  </a:lnTo>
                  <a:lnTo>
                    <a:pt x="272" y="291"/>
                  </a:lnTo>
                  <a:lnTo>
                    <a:pt x="266" y="288"/>
                  </a:lnTo>
                  <a:lnTo>
                    <a:pt x="260" y="285"/>
                  </a:lnTo>
                  <a:lnTo>
                    <a:pt x="260" y="285"/>
                  </a:lnTo>
                  <a:lnTo>
                    <a:pt x="260" y="285"/>
                  </a:lnTo>
                  <a:lnTo>
                    <a:pt x="259" y="285"/>
                  </a:lnTo>
                  <a:lnTo>
                    <a:pt x="252" y="276"/>
                  </a:lnTo>
                  <a:lnTo>
                    <a:pt x="240" y="255"/>
                  </a:lnTo>
                  <a:lnTo>
                    <a:pt x="234" y="247"/>
                  </a:lnTo>
                  <a:lnTo>
                    <a:pt x="229" y="242"/>
                  </a:lnTo>
                  <a:lnTo>
                    <a:pt x="224" y="238"/>
                  </a:lnTo>
                  <a:lnTo>
                    <a:pt x="221" y="233"/>
                  </a:lnTo>
                  <a:lnTo>
                    <a:pt x="217" y="229"/>
                  </a:lnTo>
                  <a:lnTo>
                    <a:pt x="213" y="223"/>
                  </a:lnTo>
                  <a:lnTo>
                    <a:pt x="210" y="216"/>
                  </a:lnTo>
                  <a:lnTo>
                    <a:pt x="211" y="215"/>
                  </a:lnTo>
                  <a:lnTo>
                    <a:pt x="209" y="210"/>
                  </a:lnTo>
                  <a:lnTo>
                    <a:pt x="207" y="206"/>
                  </a:lnTo>
                  <a:lnTo>
                    <a:pt x="204" y="199"/>
                  </a:lnTo>
                  <a:lnTo>
                    <a:pt x="202" y="192"/>
                  </a:lnTo>
                  <a:lnTo>
                    <a:pt x="198" y="185"/>
                  </a:lnTo>
                  <a:lnTo>
                    <a:pt x="195" y="181"/>
                  </a:lnTo>
                  <a:lnTo>
                    <a:pt x="190" y="176"/>
                  </a:lnTo>
                  <a:lnTo>
                    <a:pt x="186" y="171"/>
                  </a:lnTo>
                  <a:lnTo>
                    <a:pt x="181" y="165"/>
                  </a:lnTo>
                  <a:lnTo>
                    <a:pt x="176" y="160"/>
                  </a:lnTo>
                  <a:lnTo>
                    <a:pt x="172" y="156"/>
                  </a:lnTo>
                  <a:lnTo>
                    <a:pt x="169" y="153"/>
                  </a:lnTo>
                  <a:lnTo>
                    <a:pt x="165" y="152"/>
                  </a:lnTo>
                  <a:lnTo>
                    <a:pt x="161" y="151"/>
                  </a:lnTo>
                  <a:lnTo>
                    <a:pt x="157" y="150"/>
                  </a:lnTo>
                  <a:lnTo>
                    <a:pt x="154" y="148"/>
                  </a:lnTo>
                  <a:lnTo>
                    <a:pt x="148" y="144"/>
                  </a:lnTo>
                  <a:lnTo>
                    <a:pt x="145" y="141"/>
                  </a:lnTo>
                  <a:lnTo>
                    <a:pt x="143" y="139"/>
                  </a:lnTo>
                  <a:lnTo>
                    <a:pt x="142" y="138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6"/>
                  </a:lnTo>
                  <a:lnTo>
                    <a:pt x="147" y="135"/>
                  </a:lnTo>
                  <a:lnTo>
                    <a:pt x="147" y="133"/>
                  </a:lnTo>
                  <a:lnTo>
                    <a:pt x="145" y="131"/>
                  </a:lnTo>
                  <a:lnTo>
                    <a:pt x="138" y="125"/>
                  </a:lnTo>
                  <a:lnTo>
                    <a:pt x="134" y="122"/>
                  </a:lnTo>
                  <a:lnTo>
                    <a:pt x="133" y="122"/>
                  </a:lnTo>
                  <a:lnTo>
                    <a:pt x="133" y="118"/>
                  </a:lnTo>
                  <a:lnTo>
                    <a:pt x="133" y="116"/>
                  </a:lnTo>
                  <a:lnTo>
                    <a:pt x="132" y="115"/>
                  </a:lnTo>
                  <a:lnTo>
                    <a:pt x="130" y="114"/>
                  </a:lnTo>
                  <a:lnTo>
                    <a:pt x="131" y="115"/>
                  </a:lnTo>
                  <a:lnTo>
                    <a:pt x="131" y="116"/>
                  </a:lnTo>
                  <a:lnTo>
                    <a:pt x="126" y="109"/>
                  </a:lnTo>
                  <a:lnTo>
                    <a:pt x="119" y="102"/>
                  </a:lnTo>
                  <a:lnTo>
                    <a:pt x="118" y="101"/>
                  </a:lnTo>
                  <a:lnTo>
                    <a:pt x="114" y="97"/>
                  </a:lnTo>
                  <a:lnTo>
                    <a:pt x="108" y="91"/>
                  </a:lnTo>
                  <a:lnTo>
                    <a:pt x="103" y="86"/>
                  </a:lnTo>
                  <a:lnTo>
                    <a:pt x="99" y="81"/>
                  </a:lnTo>
                  <a:lnTo>
                    <a:pt x="99" y="82"/>
                  </a:lnTo>
                  <a:lnTo>
                    <a:pt x="89" y="74"/>
                  </a:lnTo>
                  <a:lnTo>
                    <a:pt x="79" y="64"/>
                  </a:lnTo>
                  <a:lnTo>
                    <a:pt x="73" y="59"/>
                  </a:lnTo>
                  <a:lnTo>
                    <a:pt x="67" y="52"/>
                  </a:lnTo>
                  <a:lnTo>
                    <a:pt x="60" y="46"/>
                  </a:lnTo>
                  <a:lnTo>
                    <a:pt x="54" y="40"/>
                  </a:lnTo>
                  <a:lnTo>
                    <a:pt x="45" y="34"/>
                  </a:lnTo>
                  <a:lnTo>
                    <a:pt x="34" y="28"/>
                  </a:lnTo>
                  <a:lnTo>
                    <a:pt x="25" y="22"/>
                  </a:lnTo>
                  <a:lnTo>
                    <a:pt x="23" y="21"/>
                  </a:lnTo>
                  <a:lnTo>
                    <a:pt x="21" y="19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7" y="17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4" y="13"/>
                  </a:lnTo>
                  <a:lnTo>
                    <a:pt x="8" y="10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6" y="7"/>
                  </a:lnTo>
                  <a:lnTo>
                    <a:pt x="9" y="9"/>
                  </a:lnTo>
                  <a:lnTo>
                    <a:pt x="11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29" y="22"/>
                  </a:lnTo>
                  <a:lnTo>
                    <a:pt x="41" y="31"/>
                  </a:lnTo>
                  <a:lnTo>
                    <a:pt x="42" y="32"/>
                  </a:lnTo>
                  <a:lnTo>
                    <a:pt x="43" y="33"/>
                  </a:lnTo>
                  <a:lnTo>
                    <a:pt x="44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36" y="23"/>
                  </a:lnTo>
                  <a:lnTo>
                    <a:pt x="26" y="15"/>
                  </a:lnTo>
                  <a:lnTo>
                    <a:pt x="14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73" name="Freeform 175"/>
            <p:cNvSpPr>
              <a:spLocks/>
            </p:cNvSpPr>
            <p:nvPr/>
          </p:nvSpPr>
          <p:spPr bwMode="auto">
            <a:xfrm>
              <a:off x="3324042" y="3029495"/>
              <a:ext cx="198393" cy="58938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6" y="40"/>
                </a:cxn>
                <a:cxn ang="0">
                  <a:pos x="48" y="82"/>
                </a:cxn>
                <a:cxn ang="0">
                  <a:pos x="68" y="125"/>
                </a:cxn>
                <a:cxn ang="0">
                  <a:pos x="86" y="169"/>
                </a:cxn>
                <a:cxn ang="0">
                  <a:pos x="101" y="215"/>
                </a:cxn>
                <a:cxn ang="0">
                  <a:pos x="114" y="261"/>
                </a:cxn>
                <a:cxn ang="0">
                  <a:pos x="124" y="309"/>
                </a:cxn>
                <a:cxn ang="0">
                  <a:pos x="132" y="357"/>
                </a:cxn>
                <a:cxn ang="0">
                  <a:pos x="137" y="406"/>
                </a:cxn>
                <a:cxn ang="0">
                  <a:pos x="135" y="407"/>
                </a:cxn>
                <a:cxn ang="0">
                  <a:pos x="128" y="351"/>
                </a:cxn>
                <a:cxn ang="0">
                  <a:pos x="127" y="342"/>
                </a:cxn>
                <a:cxn ang="0">
                  <a:pos x="124" y="334"/>
                </a:cxn>
                <a:cxn ang="0">
                  <a:pos x="122" y="327"/>
                </a:cxn>
                <a:cxn ang="0">
                  <a:pos x="120" y="317"/>
                </a:cxn>
                <a:cxn ang="0">
                  <a:pos x="111" y="276"/>
                </a:cxn>
                <a:cxn ang="0">
                  <a:pos x="100" y="235"/>
                </a:cxn>
                <a:cxn ang="0">
                  <a:pos x="88" y="194"/>
                </a:cxn>
                <a:cxn ang="0">
                  <a:pos x="81" y="173"/>
                </a:cxn>
                <a:cxn ang="0">
                  <a:pos x="74" y="151"/>
                </a:cxn>
                <a:cxn ang="0">
                  <a:pos x="64" y="127"/>
                </a:cxn>
                <a:cxn ang="0">
                  <a:pos x="53" y="104"/>
                </a:cxn>
                <a:cxn ang="0">
                  <a:pos x="38" y="72"/>
                </a:cxn>
                <a:cxn ang="0">
                  <a:pos x="22" y="41"/>
                </a:cxn>
                <a:cxn ang="0">
                  <a:pos x="20" y="38"/>
                </a:cxn>
                <a:cxn ang="0">
                  <a:pos x="19" y="37"/>
                </a:cxn>
                <a:cxn ang="0">
                  <a:pos x="19" y="36"/>
                </a:cxn>
                <a:cxn ang="0">
                  <a:pos x="20" y="37"/>
                </a:cxn>
                <a:cxn ang="0">
                  <a:pos x="21" y="39"/>
                </a:cxn>
                <a:cxn ang="0">
                  <a:pos x="21" y="39"/>
                </a:cxn>
                <a:cxn ang="0">
                  <a:pos x="22" y="39"/>
                </a:cxn>
                <a:cxn ang="0">
                  <a:pos x="22" y="39"/>
                </a:cxn>
                <a:cxn ang="0">
                  <a:pos x="21" y="37"/>
                </a:cxn>
                <a:cxn ang="0">
                  <a:pos x="19" y="32"/>
                </a:cxn>
                <a:cxn ang="0">
                  <a:pos x="16" y="27"/>
                </a:cxn>
                <a:cxn ang="0">
                  <a:pos x="8" y="13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137" h="407">
                  <a:moveTo>
                    <a:pt x="2" y="0"/>
                  </a:moveTo>
                  <a:lnTo>
                    <a:pt x="26" y="40"/>
                  </a:lnTo>
                  <a:lnTo>
                    <a:pt x="48" y="82"/>
                  </a:lnTo>
                  <a:lnTo>
                    <a:pt x="68" y="125"/>
                  </a:lnTo>
                  <a:lnTo>
                    <a:pt x="86" y="169"/>
                  </a:lnTo>
                  <a:lnTo>
                    <a:pt x="101" y="215"/>
                  </a:lnTo>
                  <a:lnTo>
                    <a:pt x="114" y="261"/>
                  </a:lnTo>
                  <a:lnTo>
                    <a:pt x="124" y="309"/>
                  </a:lnTo>
                  <a:lnTo>
                    <a:pt x="132" y="357"/>
                  </a:lnTo>
                  <a:lnTo>
                    <a:pt x="137" y="406"/>
                  </a:lnTo>
                  <a:lnTo>
                    <a:pt x="135" y="407"/>
                  </a:lnTo>
                  <a:lnTo>
                    <a:pt x="128" y="351"/>
                  </a:lnTo>
                  <a:lnTo>
                    <a:pt x="127" y="342"/>
                  </a:lnTo>
                  <a:lnTo>
                    <a:pt x="124" y="334"/>
                  </a:lnTo>
                  <a:lnTo>
                    <a:pt x="122" y="327"/>
                  </a:lnTo>
                  <a:lnTo>
                    <a:pt x="120" y="317"/>
                  </a:lnTo>
                  <a:lnTo>
                    <a:pt x="111" y="276"/>
                  </a:lnTo>
                  <a:lnTo>
                    <a:pt x="100" y="235"/>
                  </a:lnTo>
                  <a:lnTo>
                    <a:pt x="88" y="194"/>
                  </a:lnTo>
                  <a:lnTo>
                    <a:pt x="81" y="173"/>
                  </a:lnTo>
                  <a:lnTo>
                    <a:pt x="74" y="151"/>
                  </a:lnTo>
                  <a:lnTo>
                    <a:pt x="64" y="127"/>
                  </a:lnTo>
                  <a:lnTo>
                    <a:pt x="53" y="104"/>
                  </a:lnTo>
                  <a:lnTo>
                    <a:pt x="38" y="72"/>
                  </a:lnTo>
                  <a:lnTo>
                    <a:pt x="22" y="41"/>
                  </a:lnTo>
                  <a:lnTo>
                    <a:pt x="20" y="38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20" y="37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1" y="37"/>
                  </a:lnTo>
                  <a:lnTo>
                    <a:pt x="19" y="32"/>
                  </a:lnTo>
                  <a:lnTo>
                    <a:pt x="16" y="27"/>
                  </a:lnTo>
                  <a:lnTo>
                    <a:pt x="8" y="1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79" name="组合 78"/>
          <p:cNvGrpSpPr/>
          <p:nvPr userDrawn="1"/>
        </p:nvGrpSpPr>
        <p:grpSpPr>
          <a:xfrm>
            <a:off x="341401" y="301567"/>
            <a:ext cx="2600209" cy="276999"/>
            <a:chOff x="341401" y="266700"/>
            <a:chExt cx="2600209" cy="276999"/>
          </a:xfrm>
        </p:grpSpPr>
        <p:sp>
          <p:nvSpPr>
            <p:cNvPr id="74" name="文本框 73"/>
            <p:cNvSpPr txBox="1">
              <a:spLocks noChangeArrowheads="1"/>
            </p:cNvSpPr>
            <p:nvPr userDrawn="1"/>
          </p:nvSpPr>
          <p:spPr bwMode="auto">
            <a:xfrm>
              <a:off x="341401" y="266700"/>
              <a:ext cx="260020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/>
              <a:r>
                <a:rPr lang="zh-CN" altLang="zh-CN" sz="1200" dirty="0">
                  <a:solidFill>
                    <a:srgbClr val="BFBFBF"/>
                  </a:solidFill>
                  <a:latin typeface="微软雅黑" panose="020B0503020204020204" pitchFamily="34" charset="-122"/>
                  <a:sym typeface="微软雅黑" panose="020B0503020204020204" pitchFamily="34" charset="-122"/>
                </a:rPr>
                <a:t>控制  驱动  传感  机电  信息</a:t>
              </a:r>
            </a:p>
          </p:txBody>
        </p:sp>
        <p:cxnSp>
          <p:nvCxnSpPr>
            <p:cNvPr id="75" name="直接连接符 74"/>
            <p:cNvCxnSpPr/>
            <p:nvPr userDrawn="1"/>
          </p:nvCxnSpPr>
          <p:spPr>
            <a:xfrm>
              <a:off x="826509" y="344726"/>
              <a:ext cx="0" cy="143669"/>
            </a:xfrm>
            <a:prstGeom prst="line">
              <a:avLst/>
            </a:prstGeom>
            <a:ln w="28575" cmpd="sng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 userDrawn="1"/>
          </p:nvCxnSpPr>
          <p:spPr>
            <a:xfrm>
              <a:off x="1372751" y="344726"/>
              <a:ext cx="0" cy="143669"/>
            </a:xfrm>
            <a:prstGeom prst="line">
              <a:avLst/>
            </a:prstGeom>
            <a:ln w="28575" cmpd="sng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 userDrawn="1"/>
          </p:nvCxnSpPr>
          <p:spPr>
            <a:xfrm>
              <a:off x="1912642" y="344726"/>
              <a:ext cx="0" cy="143669"/>
            </a:xfrm>
            <a:prstGeom prst="line">
              <a:avLst/>
            </a:prstGeom>
            <a:ln w="28575" cmpd="sng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 userDrawn="1"/>
          </p:nvCxnSpPr>
          <p:spPr>
            <a:xfrm>
              <a:off x="2459678" y="344726"/>
              <a:ext cx="0" cy="143669"/>
            </a:xfrm>
            <a:prstGeom prst="line">
              <a:avLst/>
            </a:prstGeom>
            <a:ln w="28575" cmpd="sng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7853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 userDrawn="1"/>
        </p:nvSpPr>
        <p:spPr bwMode="auto">
          <a:xfrm>
            <a:off x="9924005" y="6410658"/>
            <a:ext cx="17222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rgbClr val="BFBFB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创新</a:t>
            </a:r>
            <a:r>
              <a:rPr lang="en-US" altLang="zh-CN" sz="1200" dirty="0">
                <a:solidFill>
                  <a:srgbClr val="BFBFB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rgbClr val="BFBFB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诚信</a:t>
            </a:r>
            <a:r>
              <a:rPr lang="en-US" altLang="zh-CN" sz="1200" dirty="0">
                <a:solidFill>
                  <a:srgbClr val="BFBFB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r>
              <a:rPr lang="zh-CN" altLang="en-US" sz="1200" dirty="0">
                <a:solidFill>
                  <a:srgbClr val="BFBFB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服务</a:t>
            </a:r>
            <a:endParaRPr lang="zh-CN" altLang="zh-CN" sz="1200" dirty="0">
              <a:solidFill>
                <a:srgbClr val="BFBFB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" name="组合 29"/>
          <p:cNvGrpSpPr>
            <a:grpSpLocks/>
          </p:cNvGrpSpPr>
          <p:nvPr userDrawn="1"/>
        </p:nvGrpSpPr>
        <p:grpSpPr bwMode="auto">
          <a:xfrm>
            <a:off x="0" y="315373"/>
            <a:ext cx="644872" cy="426500"/>
            <a:chOff x="-19" y="1942"/>
            <a:chExt cx="1828" cy="1470"/>
          </a:xfrm>
        </p:grpSpPr>
        <p:sp>
          <p:nvSpPr>
            <p:cNvPr id="8" name="矩形 7"/>
            <p:cNvSpPr/>
            <p:nvPr/>
          </p:nvSpPr>
          <p:spPr>
            <a:xfrm>
              <a:off x="-19" y="1942"/>
              <a:ext cx="316" cy="1470"/>
            </a:xfrm>
            <a:prstGeom prst="rect">
              <a:avLst/>
            </a:prstGeom>
            <a:solidFill>
              <a:srgbClr val="39A5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900" noProof="1"/>
            </a:p>
          </p:txBody>
        </p:sp>
        <p:sp>
          <p:nvSpPr>
            <p:cNvPr id="9" name="流程图: 延期 8"/>
            <p:cNvSpPr/>
            <p:nvPr/>
          </p:nvSpPr>
          <p:spPr>
            <a:xfrm>
              <a:off x="427" y="1942"/>
              <a:ext cx="1382" cy="1470"/>
            </a:xfrm>
            <a:prstGeom prst="flowChartDelay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900" noProof="1"/>
            </a:p>
          </p:txBody>
        </p:sp>
      </p:grpSp>
    </p:spTree>
    <p:extLst>
      <p:ext uri="{BB962C8B-B14F-4D97-AF65-F5344CB8AC3E}">
        <p14:creationId xmlns:p14="http://schemas.microsoft.com/office/powerpoint/2010/main" val="303954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06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418" y="1825625"/>
            <a:ext cx="5219472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34110" y="1825625"/>
            <a:ext cx="5219472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FA419-2D56-4FE5-A808-4C92E721E85D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31C89-1E98-4FD2-92C0-B78A3837A7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55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6" y="365125"/>
            <a:ext cx="10515163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006" y="1681163"/>
            <a:ext cx="5157543" cy="82391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006" y="2505075"/>
            <a:ext cx="5157543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20" y="1681163"/>
            <a:ext cx="5182950" cy="82391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20" y="2505075"/>
            <a:ext cx="518295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4618-5A22-449A-8A02-9E39F77392C2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BAA4D-756B-4611-974B-29BA6B61B3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43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AF468-54C9-4DF9-81B6-38A4CAA94FEC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A2DBB-918A-479E-AA71-091F6507E6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35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52487-C4AB-4422-950D-D42B08376B83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F5413-200B-45D9-BDFB-9D27BDA183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94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6" y="457200"/>
            <a:ext cx="3931674" cy="16002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950" y="987425"/>
            <a:ext cx="6172220" cy="487362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006" y="2057400"/>
            <a:ext cx="3931674" cy="3811588"/>
          </a:xfr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E7B87-6C71-4CDF-839B-BB5A343044C4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BD493-803A-4C79-9806-89CC5236F9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01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6" y="457200"/>
            <a:ext cx="3931674" cy="16002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950" y="987425"/>
            <a:ext cx="617222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006" y="2057400"/>
            <a:ext cx="3931674" cy="3811588"/>
          </a:xfr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68E98-C0AB-4A3E-9FF2-1CD42F0DE1BC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D481B-B167-4877-A5E1-B487AF7CF9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67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419" y="365125"/>
            <a:ext cx="105151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419" y="1825625"/>
            <a:ext cx="1051516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Font typeface="Arial" panose="020B0604020202020204" pitchFamily="34" charset="0"/>
              <a:buNone/>
              <a:defRPr sz="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4A415A-5BFF-4827-83C7-174D835A04BD}" type="datetimeFigureOut">
              <a:rPr lang="zh-CN" altLang="en-US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Font typeface="Arial" panose="020B0604020202020204" pitchFamily="34" charset="0"/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461" y="6356350"/>
            <a:ext cx="2743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Font typeface="Arial" panose="020B0604020202020204" pitchFamily="34" charset="0"/>
              <a:buNone/>
              <a:defRPr sz="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9DB8E6-BFCE-42AA-8A3A-904B70AFA9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等线 Light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等线 Light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等线 Light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等线 Light" panose="02010600030101010101" pitchFamily="2" charset="-122"/>
        </a:defRPr>
      </a:lvl5pPr>
      <a:lvl6pPr marL="2286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等线 Light" panose="02010600030101010101" pitchFamily="2" charset="-122"/>
        </a:defRPr>
      </a:lvl6pPr>
      <a:lvl7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等线 Light" panose="02010600030101010101" pitchFamily="2" charset="-122"/>
        </a:defRPr>
      </a:lvl7pPr>
      <a:lvl8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等线 Light" panose="02010600030101010101" pitchFamily="2" charset="-122"/>
        </a:defRPr>
      </a:lvl8pPr>
      <a:lvl9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等线 Light" panose="02010600030101010101" pitchFamily="2" charset="-122"/>
        </a:defRPr>
      </a:lvl9pPr>
    </p:titleStyle>
    <p:bodyStyle>
      <a:lvl1pPr marL="114300" indent="-1143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rtl="0" fontAlgn="base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rtl="0" fontAlgn="base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rtl="0" fontAlgn="base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rtl="0" fontAlgn="base">
        <a:lnSpc>
          <a:spcPct val="90000"/>
        </a:lnSpc>
        <a:spcBef>
          <a:spcPts val="2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69250">
              <a:srgbClr val="FFFFFF">
                <a:alpha val="25000"/>
              </a:srgbClr>
            </a:gs>
            <a:gs pos="38500">
              <a:srgbClr val="FFFFFF">
                <a:alpha val="75000"/>
              </a:srgbClr>
            </a:gs>
            <a:gs pos="0">
              <a:schemeClr val="bg1"/>
            </a:gs>
            <a:gs pos="100000">
              <a:schemeClr val="bg1"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3" descr="字体设计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362" y="381794"/>
            <a:ext cx="935281" cy="41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6" r:id="rId7"/>
    <p:sldLayoutId id="2147483687" r:id="rId8"/>
    <p:sldLayoutId id="2147483688" r:id="rId9"/>
  </p:sldLayoutIdLst>
  <p:txStyles>
    <p:titleStyle>
      <a:lvl1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000" kern="1200">
          <a:solidFill>
            <a:schemeClr val="tx1"/>
          </a:solidFill>
          <a:latin typeface="Montserrat Hairline" panose="02010600030101010101" charset="0"/>
          <a:ea typeface="Montserrat Hairline" panose="02010600030101010101" charset="0"/>
          <a:cs typeface="Montserrat Hairline" panose="02010600030101010101" charset="0"/>
        </a:defRPr>
      </a:lvl1pPr>
      <a:lvl2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Montserrat Hairline" panose="02010600030101010101" charset="0"/>
          <a:ea typeface="Montserrat Hairline" panose="02010600030101010101" charset="-122"/>
          <a:cs typeface="Montserrat Hairline" panose="02010600030101010101" charset="0"/>
        </a:defRPr>
      </a:lvl2pPr>
      <a:lvl3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Montserrat Hairline" panose="02010600030101010101" charset="0"/>
          <a:ea typeface="Montserrat Hairline" panose="02010600030101010101" charset="-122"/>
          <a:cs typeface="Montserrat Hairline" panose="02010600030101010101" charset="0"/>
        </a:defRPr>
      </a:lvl3pPr>
      <a:lvl4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Montserrat Hairline" panose="02010600030101010101" charset="0"/>
          <a:ea typeface="Montserrat Hairline" panose="02010600030101010101" charset="-122"/>
          <a:cs typeface="Montserrat Hairline" panose="02010600030101010101" charset="0"/>
        </a:defRPr>
      </a:lvl4pPr>
      <a:lvl5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Montserrat Hairline" panose="02010600030101010101" charset="0"/>
          <a:ea typeface="Montserrat Hairline" panose="02010600030101010101" charset="-122"/>
          <a:cs typeface="Montserrat Hairline" panose="02010600030101010101" charset="0"/>
        </a:defRPr>
      </a:lvl5pPr>
      <a:lvl6pPr marL="228600"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Montserrat Hairline" panose="02010600030101010101" charset="0"/>
          <a:cs typeface="Montserrat Hairline" panose="02010600030101010101" charset="0"/>
        </a:defRPr>
      </a:lvl6pPr>
      <a:lvl7pPr marL="457200"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Montserrat Hairline" panose="02010600030101010101" charset="0"/>
          <a:cs typeface="Montserrat Hairline" panose="02010600030101010101" charset="0"/>
        </a:defRPr>
      </a:lvl7pPr>
      <a:lvl8pPr marL="685800"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Montserrat Hairline" panose="02010600030101010101" charset="0"/>
          <a:cs typeface="Montserrat Hairline" panose="02010600030101010101" charset="0"/>
        </a:defRPr>
      </a:lvl8pPr>
      <a:lvl9pPr marL="914400" algn="l" defTabSz="914400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Montserrat Hairline" panose="02010600030101010101" charset="0"/>
          <a:cs typeface="Montserrat Hairline" panose="02010600030101010101" charset="0"/>
        </a:defRPr>
      </a:lvl9pPr>
    </p:titleStyle>
    <p:bodyStyle>
      <a:lvl1pPr algn="l" defTabSz="9144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lang="en-US" sz="2400" kern="1200" dirty="0">
          <a:solidFill>
            <a:schemeClr val="tx1"/>
          </a:solidFill>
          <a:latin typeface="Montserrat Hairline" panose="02010600030101010101" charset="0"/>
          <a:ea typeface="Montserrat Hairline" panose="02010600030101010101" charset="0"/>
          <a:cs typeface="Montserrat Hairline" panose="02010600030101010101" charset="0"/>
        </a:defRPr>
      </a:lvl1pPr>
      <a:lvl2pPr marL="4572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lang="en-US" sz="2000" kern="1200" dirty="0">
          <a:solidFill>
            <a:schemeClr val="tx1"/>
          </a:solidFill>
          <a:latin typeface="Montserrat Hairline" panose="02010600030101010101" charset="0"/>
          <a:ea typeface="Montserrat Hairline" panose="02010600030101010101" charset="0"/>
          <a:cs typeface="Montserrat Hairline" panose="02010600030101010101" charset="0"/>
        </a:defRPr>
      </a:lvl2pPr>
      <a:lvl3pPr marL="9144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lang="en-US" sz="1800" kern="1200" dirty="0">
          <a:solidFill>
            <a:schemeClr val="tx1"/>
          </a:solidFill>
          <a:latin typeface="Montserrat Hairline" panose="02010600030101010101" charset="0"/>
          <a:ea typeface="Montserrat Hairline" panose="02010600030101010101" charset="0"/>
          <a:cs typeface="Montserrat Hairline" panose="02010600030101010101" charset="0"/>
        </a:defRPr>
      </a:lvl3pPr>
      <a:lvl4pPr marL="1371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lang="en-US" sz="1600" kern="1200" dirty="0">
          <a:solidFill>
            <a:schemeClr val="tx1"/>
          </a:solidFill>
          <a:latin typeface="Montserrat Hairline" panose="02010600030101010101" charset="0"/>
          <a:ea typeface="Montserrat Hairline" panose="02010600030101010101" charset="0"/>
          <a:cs typeface="Montserrat Hairline" panose="02010600030101010101" charset="0"/>
        </a:defRPr>
      </a:lvl4pPr>
      <a:lvl5pPr marL="18288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lang="en-US" sz="1600" kern="1200" dirty="0">
          <a:solidFill>
            <a:schemeClr val="tx1"/>
          </a:solidFill>
          <a:latin typeface="Montserrat Hairline" panose="02010600030101010101" charset="0"/>
          <a:ea typeface="Montserrat Hairline" panose="02010600030101010101" charset="0"/>
          <a:cs typeface="Montserrat Hairline" panose="02010600030101010101" charset="0"/>
        </a:defRPr>
      </a:lvl5pPr>
      <a:lvl6pPr marL="2513965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0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4A415A-5BFF-4827-83C7-174D835A04BD}" type="datetimeFigureOut">
              <a:rPr lang="zh-CN" altLang="en-US" smtClean="0"/>
              <a:pPr>
                <a:defRPr/>
              </a:pPr>
              <a:t>2023/6/28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9DB8E6-BFCE-42AA-8A3A-904B70AFA9A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7" name="图片 13" descr="字体设计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362" y="381794"/>
            <a:ext cx="935281" cy="41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95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出自【趣你的PPT】(微信:qunideppt)：最优质的PPT资源库"/>
          <p:cNvSpPr>
            <a:spLocks/>
          </p:cNvSpPr>
          <p:nvPr/>
        </p:nvSpPr>
        <p:spPr bwMode="auto">
          <a:xfrm>
            <a:off x="-1115027" y="443104"/>
            <a:ext cx="9169234" cy="6199982"/>
          </a:xfrm>
          <a:custGeom>
            <a:avLst/>
            <a:gdLst>
              <a:gd name="T0" fmla="*/ 7786377 w 1778"/>
              <a:gd name="T1" fmla="*/ 1424976 h 1079"/>
              <a:gd name="T2" fmla="*/ 8065173 w 1778"/>
              <a:gd name="T3" fmla="*/ 1953596 h 1079"/>
              <a:gd name="T4" fmla="*/ 7985517 w 1778"/>
              <a:gd name="T5" fmla="*/ 2470724 h 1079"/>
              <a:gd name="T6" fmla="*/ 8772120 w 1778"/>
              <a:gd name="T7" fmla="*/ 2263873 h 1079"/>
              <a:gd name="T8" fmla="*/ 7866033 w 1778"/>
              <a:gd name="T9" fmla="*/ 3332605 h 1079"/>
              <a:gd name="T10" fmla="*/ 10046616 w 1778"/>
              <a:gd name="T11" fmla="*/ 2114480 h 1079"/>
              <a:gd name="T12" fmla="*/ 12267028 w 1778"/>
              <a:gd name="T13" fmla="*/ 80442 h 1079"/>
              <a:gd name="T14" fmla="*/ 10255713 w 1778"/>
              <a:gd name="T15" fmla="*/ 2355807 h 1079"/>
              <a:gd name="T16" fmla="*/ 10375198 w 1778"/>
              <a:gd name="T17" fmla="*/ 2401774 h 1079"/>
              <a:gd name="T18" fmla="*/ 11719393 w 1778"/>
              <a:gd name="T19" fmla="*/ 1057240 h 1079"/>
              <a:gd name="T20" fmla="*/ 11251414 w 1778"/>
              <a:gd name="T21" fmla="*/ 2022546 h 1079"/>
              <a:gd name="T22" fmla="*/ 12545824 w 1778"/>
              <a:gd name="T23" fmla="*/ 1114699 h 1079"/>
              <a:gd name="T24" fmla="*/ 11151844 w 1778"/>
              <a:gd name="T25" fmla="*/ 2378790 h 1079"/>
              <a:gd name="T26" fmla="*/ 11579995 w 1778"/>
              <a:gd name="T27" fmla="*/ 2516691 h 1079"/>
              <a:gd name="T28" fmla="*/ 12744964 w 1778"/>
              <a:gd name="T29" fmla="*/ 1562877 h 1079"/>
              <a:gd name="T30" fmla="*/ 13621181 w 1778"/>
              <a:gd name="T31" fmla="*/ 2125972 h 1079"/>
              <a:gd name="T32" fmla="*/ 13302557 w 1778"/>
              <a:gd name="T33" fmla="*/ 2654592 h 1079"/>
              <a:gd name="T34" fmla="*/ 14636795 w 1778"/>
              <a:gd name="T35" fmla="*/ 3160229 h 1079"/>
              <a:gd name="T36" fmla="*/ 16030775 w 1778"/>
              <a:gd name="T37" fmla="*/ 3746308 h 1079"/>
              <a:gd name="T38" fmla="*/ 16439013 w 1778"/>
              <a:gd name="T39" fmla="*/ 4952941 h 1079"/>
              <a:gd name="T40" fmla="*/ 16488798 w 1778"/>
              <a:gd name="T41" fmla="*/ 5435594 h 1079"/>
              <a:gd name="T42" fmla="*/ 14019461 w 1778"/>
              <a:gd name="T43" fmla="*/ 6665210 h 1079"/>
              <a:gd name="T44" fmla="*/ 15493097 w 1778"/>
              <a:gd name="T45" fmla="*/ 6079131 h 1079"/>
              <a:gd name="T46" fmla="*/ 16498755 w 1778"/>
              <a:gd name="T47" fmla="*/ 5872280 h 1079"/>
              <a:gd name="T48" fmla="*/ 16747680 w 1778"/>
              <a:gd name="T49" fmla="*/ 6653718 h 1079"/>
              <a:gd name="T50" fmla="*/ 16717809 w 1778"/>
              <a:gd name="T51" fmla="*/ 7412173 h 1079"/>
              <a:gd name="T52" fmla="*/ 16060646 w 1778"/>
              <a:gd name="T53" fmla="*/ 8032727 h 1079"/>
              <a:gd name="T54" fmla="*/ 16946820 w 1778"/>
              <a:gd name="T55" fmla="*/ 8055711 h 1079"/>
              <a:gd name="T56" fmla="*/ 13710794 w 1778"/>
              <a:gd name="T57" fmla="*/ 10227650 h 1079"/>
              <a:gd name="T58" fmla="*/ 10763521 w 1778"/>
              <a:gd name="T59" fmla="*/ 12077820 h 1079"/>
              <a:gd name="T60" fmla="*/ 9658293 w 1778"/>
              <a:gd name="T61" fmla="*/ 11905444 h 1079"/>
              <a:gd name="T62" fmla="*/ 10614166 w 1778"/>
              <a:gd name="T63" fmla="*/ 10227650 h 1079"/>
              <a:gd name="T64" fmla="*/ 10663951 w 1778"/>
              <a:gd name="T65" fmla="*/ 9699030 h 1079"/>
              <a:gd name="T66" fmla="*/ 5765105 w 1778"/>
              <a:gd name="T67" fmla="*/ 10606877 h 1079"/>
              <a:gd name="T68" fmla="*/ 5675492 w 1778"/>
              <a:gd name="T69" fmla="*/ 10377043 h 1079"/>
              <a:gd name="T70" fmla="*/ 5127857 w 1778"/>
              <a:gd name="T71" fmla="*/ 10480468 h 1079"/>
              <a:gd name="T72" fmla="*/ 3534736 w 1778"/>
              <a:gd name="T73" fmla="*/ 10733286 h 1079"/>
              <a:gd name="T74" fmla="*/ 3544693 w 1778"/>
              <a:gd name="T75" fmla="*/ 11227431 h 1079"/>
              <a:gd name="T76" fmla="*/ 5954288 w 1778"/>
              <a:gd name="T77" fmla="*/ 10928646 h 1079"/>
              <a:gd name="T78" fmla="*/ 8543109 w 1778"/>
              <a:gd name="T79" fmla="*/ 10514943 h 1079"/>
              <a:gd name="T80" fmla="*/ 7169042 w 1778"/>
              <a:gd name="T81" fmla="*/ 10802237 h 1079"/>
              <a:gd name="T82" fmla="*/ 4819190 w 1778"/>
              <a:gd name="T83" fmla="*/ 11215940 h 1079"/>
              <a:gd name="T84" fmla="*/ 2857660 w 1778"/>
              <a:gd name="T85" fmla="*/ 10963121 h 1079"/>
              <a:gd name="T86" fmla="*/ 2977144 w 1778"/>
              <a:gd name="T87" fmla="*/ 9974832 h 1079"/>
              <a:gd name="T88" fmla="*/ 3226069 w 1778"/>
              <a:gd name="T89" fmla="*/ 9503670 h 1079"/>
              <a:gd name="T90" fmla="*/ 3076714 w 1778"/>
              <a:gd name="T91" fmla="*/ 8492397 h 1079"/>
              <a:gd name="T92" fmla="*/ 1692691 w 1778"/>
              <a:gd name="T93" fmla="*/ 8664773 h 1079"/>
              <a:gd name="T94" fmla="*/ 527721 w 1778"/>
              <a:gd name="T95" fmla="*/ 8297037 h 1079"/>
              <a:gd name="T96" fmla="*/ 268839 w 1778"/>
              <a:gd name="T97" fmla="*/ 7216814 h 1079"/>
              <a:gd name="T98" fmla="*/ 886173 w 1778"/>
              <a:gd name="T99" fmla="*/ 5837805 h 1079"/>
              <a:gd name="T100" fmla="*/ 736818 w 1778"/>
              <a:gd name="T101" fmla="*/ 5355152 h 1079"/>
              <a:gd name="T102" fmla="*/ 448065 w 1778"/>
              <a:gd name="T103" fmla="*/ 5228742 h 1079"/>
              <a:gd name="T104" fmla="*/ 716904 w 1778"/>
              <a:gd name="T105" fmla="*/ 4596697 h 1079"/>
              <a:gd name="T106" fmla="*/ 1503508 w 1778"/>
              <a:gd name="T107" fmla="*/ 3711832 h 1079"/>
              <a:gd name="T108" fmla="*/ 1782304 w 1778"/>
              <a:gd name="T109" fmla="*/ 2964869 h 1079"/>
              <a:gd name="T110" fmla="*/ 1513465 w 1778"/>
              <a:gd name="T111" fmla="*/ 2160447 h 1079"/>
              <a:gd name="T112" fmla="*/ 2061100 w 1778"/>
              <a:gd name="T113" fmla="*/ 1539893 h 1079"/>
              <a:gd name="T114" fmla="*/ 1135098 w 1778"/>
              <a:gd name="T115" fmla="*/ 1241108 h 1079"/>
              <a:gd name="T116" fmla="*/ 2140756 w 1778"/>
              <a:gd name="T117" fmla="*/ 919339 h 1079"/>
              <a:gd name="T118" fmla="*/ 3704005 w 1778"/>
              <a:gd name="T119" fmla="*/ 861881 h 1079"/>
              <a:gd name="T120" fmla="*/ 5675492 w 1778"/>
              <a:gd name="T121" fmla="*/ 655029 h 1079"/>
              <a:gd name="T122" fmla="*/ 7119257 w 1778"/>
              <a:gd name="T123" fmla="*/ 241327 h 1079"/>
              <a:gd name="T124" fmla="*/ 7656936 w 1778"/>
              <a:gd name="T125" fmla="*/ 678013 h 107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778" h="1079">
                <a:moveTo>
                  <a:pt x="876" y="9"/>
                </a:moveTo>
                <a:cubicBezTo>
                  <a:pt x="872" y="10"/>
                  <a:pt x="872" y="10"/>
                  <a:pt x="872" y="10"/>
                </a:cubicBezTo>
                <a:cubicBezTo>
                  <a:pt x="871" y="11"/>
                  <a:pt x="871" y="11"/>
                  <a:pt x="871" y="11"/>
                </a:cubicBezTo>
                <a:cubicBezTo>
                  <a:pt x="869" y="10"/>
                  <a:pt x="869" y="10"/>
                  <a:pt x="869" y="10"/>
                </a:cubicBezTo>
                <a:cubicBezTo>
                  <a:pt x="865" y="14"/>
                  <a:pt x="865" y="14"/>
                  <a:pt x="865" y="14"/>
                </a:cubicBezTo>
                <a:cubicBezTo>
                  <a:pt x="864" y="16"/>
                  <a:pt x="871" y="13"/>
                  <a:pt x="862" y="15"/>
                </a:cubicBezTo>
                <a:cubicBezTo>
                  <a:pt x="867" y="17"/>
                  <a:pt x="867" y="17"/>
                  <a:pt x="867" y="17"/>
                </a:cubicBezTo>
                <a:cubicBezTo>
                  <a:pt x="859" y="21"/>
                  <a:pt x="859" y="21"/>
                  <a:pt x="859" y="21"/>
                </a:cubicBezTo>
                <a:cubicBezTo>
                  <a:pt x="861" y="18"/>
                  <a:pt x="861" y="18"/>
                  <a:pt x="861" y="18"/>
                </a:cubicBezTo>
                <a:cubicBezTo>
                  <a:pt x="861" y="16"/>
                  <a:pt x="869" y="22"/>
                  <a:pt x="858" y="16"/>
                </a:cubicBezTo>
                <a:cubicBezTo>
                  <a:pt x="856" y="19"/>
                  <a:pt x="856" y="19"/>
                  <a:pt x="856" y="19"/>
                </a:cubicBezTo>
                <a:cubicBezTo>
                  <a:pt x="855" y="19"/>
                  <a:pt x="856" y="23"/>
                  <a:pt x="854" y="18"/>
                </a:cubicBezTo>
                <a:cubicBezTo>
                  <a:pt x="853" y="19"/>
                  <a:pt x="853" y="19"/>
                  <a:pt x="853" y="19"/>
                </a:cubicBezTo>
                <a:cubicBezTo>
                  <a:pt x="856" y="22"/>
                  <a:pt x="856" y="22"/>
                  <a:pt x="856" y="22"/>
                </a:cubicBezTo>
                <a:cubicBezTo>
                  <a:pt x="852" y="26"/>
                  <a:pt x="852" y="26"/>
                  <a:pt x="852" y="26"/>
                </a:cubicBezTo>
                <a:cubicBezTo>
                  <a:pt x="859" y="28"/>
                  <a:pt x="859" y="28"/>
                  <a:pt x="859" y="28"/>
                </a:cubicBezTo>
                <a:cubicBezTo>
                  <a:pt x="861" y="28"/>
                  <a:pt x="861" y="28"/>
                  <a:pt x="861" y="28"/>
                </a:cubicBezTo>
                <a:cubicBezTo>
                  <a:pt x="862" y="29"/>
                  <a:pt x="856" y="33"/>
                  <a:pt x="863" y="30"/>
                </a:cubicBezTo>
                <a:cubicBezTo>
                  <a:pt x="862" y="30"/>
                  <a:pt x="860" y="31"/>
                  <a:pt x="863" y="34"/>
                </a:cubicBezTo>
                <a:cubicBezTo>
                  <a:pt x="862" y="34"/>
                  <a:pt x="859" y="35"/>
                  <a:pt x="863" y="38"/>
                </a:cubicBezTo>
                <a:cubicBezTo>
                  <a:pt x="863" y="39"/>
                  <a:pt x="863" y="39"/>
                  <a:pt x="863" y="39"/>
                </a:cubicBezTo>
                <a:cubicBezTo>
                  <a:pt x="862" y="40"/>
                  <a:pt x="862" y="40"/>
                  <a:pt x="862" y="40"/>
                </a:cubicBezTo>
                <a:cubicBezTo>
                  <a:pt x="861" y="37"/>
                  <a:pt x="861" y="37"/>
                  <a:pt x="861" y="37"/>
                </a:cubicBezTo>
                <a:cubicBezTo>
                  <a:pt x="856" y="36"/>
                  <a:pt x="856" y="36"/>
                  <a:pt x="856" y="36"/>
                </a:cubicBezTo>
                <a:cubicBezTo>
                  <a:pt x="850" y="40"/>
                  <a:pt x="850" y="40"/>
                  <a:pt x="850" y="40"/>
                </a:cubicBezTo>
                <a:cubicBezTo>
                  <a:pt x="849" y="40"/>
                  <a:pt x="847" y="40"/>
                  <a:pt x="848" y="43"/>
                </a:cubicBezTo>
                <a:cubicBezTo>
                  <a:pt x="852" y="35"/>
                  <a:pt x="852" y="35"/>
                  <a:pt x="852" y="35"/>
                </a:cubicBezTo>
                <a:cubicBezTo>
                  <a:pt x="845" y="37"/>
                  <a:pt x="845" y="37"/>
                  <a:pt x="845" y="37"/>
                </a:cubicBezTo>
                <a:cubicBezTo>
                  <a:pt x="843" y="40"/>
                  <a:pt x="843" y="40"/>
                  <a:pt x="843" y="40"/>
                </a:cubicBezTo>
                <a:cubicBezTo>
                  <a:pt x="842" y="40"/>
                  <a:pt x="841" y="43"/>
                  <a:pt x="840" y="41"/>
                </a:cubicBezTo>
                <a:cubicBezTo>
                  <a:pt x="839" y="46"/>
                  <a:pt x="839" y="46"/>
                  <a:pt x="839" y="46"/>
                </a:cubicBezTo>
                <a:cubicBezTo>
                  <a:pt x="828" y="49"/>
                  <a:pt x="828" y="49"/>
                  <a:pt x="828" y="49"/>
                </a:cubicBezTo>
                <a:cubicBezTo>
                  <a:pt x="825" y="55"/>
                  <a:pt x="825" y="55"/>
                  <a:pt x="825" y="55"/>
                </a:cubicBezTo>
                <a:cubicBezTo>
                  <a:pt x="816" y="58"/>
                  <a:pt x="816" y="58"/>
                  <a:pt x="816" y="58"/>
                </a:cubicBezTo>
                <a:cubicBezTo>
                  <a:pt x="814" y="63"/>
                  <a:pt x="814" y="63"/>
                  <a:pt x="814" y="63"/>
                </a:cubicBezTo>
                <a:cubicBezTo>
                  <a:pt x="809" y="66"/>
                  <a:pt x="809" y="66"/>
                  <a:pt x="809" y="66"/>
                </a:cubicBezTo>
                <a:cubicBezTo>
                  <a:pt x="807" y="65"/>
                  <a:pt x="807" y="65"/>
                  <a:pt x="807" y="65"/>
                </a:cubicBezTo>
                <a:cubicBezTo>
                  <a:pt x="806" y="66"/>
                  <a:pt x="806" y="66"/>
                  <a:pt x="806" y="66"/>
                </a:cubicBezTo>
                <a:cubicBezTo>
                  <a:pt x="805" y="71"/>
                  <a:pt x="805" y="71"/>
                  <a:pt x="805" y="71"/>
                </a:cubicBezTo>
                <a:cubicBezTo>
                  <a:pt x="802" y="73"/>
                  <a:pt x="802" y="73"/>
                  <a:pt x="802" y="73"/>
                </a:cubicBezTo>
                <a:cubicBezTo>
                  <a:pt x="797" y="73"/>
                  <a:pt x="797" y="73"/>
                  <a:pt x="797" y="73"/>
                </a:cubicBezTo>
                <a:cubicBezTo>
                  <a:pt x="795" y="74"/>
                  <a:pt x="796" y="76"/>
                  <a:pt x="793" y="77"/>
                </a:cubicBezTo>
                <a:cubicBezTo>
                  <a:pt x="794" y="81"/>
                  <a:pt x="794" y="81"/>
                  <a:pt x="794" y="81"/>
                </a:cubicBezTo>
                <a:cubicBezTo>
                  <a:pt x="790" y="83"/>
                  <a:pt x="790" y="83"/>
                  <a:pt x="790" y="83"/>
                </a:cubicBezTo>
                <a:cubicBezTo>
                  <a:pt x="783" y="91"/>
                  <a:pt x="783" y="91"/>
                  <a:pt x="783" y="91"/>
                </a:cubicBezTo>
                <a:cubicBezTo>
                  <a:pt x="780" y="92"/>
                  <a:pt x="780" y="92"/>
                  <a:pt x="780" y="92"/>
                </a:cubicBezTo>
                <a:cubicBezTo>
                  <a:pt x="779" y="95"/>
                  <a:pt x="779" y="95"/>
                  <a:pt x="779" y="95"/>
                </a:cubicBezTo>
                <a:cubicBezTo>
                  <a:pt x="780" y="96"/>
                  <a:pt x="780" y="92"/>
                  <a:pt x="781" y="96"/>
                </a:cubicBezTo>
                <a:cubicBezTo>
                  <a:pt x="782" y="97"/>
                  <a:pt x="783" y="94"/>
                  <a:pt x="784" y="97"/>
                </a:cubicBezTo>
                <a:cubicBezTo>
                  <a:pt x="781" y="99"/>
                  <a:pt x="781" y="99"/>
                  <a:pt x="781" y="99"/>
                </a:cubicBezTo>
                <a:cubicBezTo>
                  <a:pt x="779" y="100"/>
                  <a:pt x="790" y="94"/>
                  <a:pt x="779" y="102"/>
                </a:cubicBezTo>
                <a:cubicBezTo>
                  <a:pt x="777" y="105"/>
                  <a:pt x="777" y="105"/>
                  <a:pt x="777" y="105"/>
                </a:cubicBezTo>
                <a:cubicBezTo>
                  <a:pt x="772" y="105"/>
                  <a:pt x="787" y="95"/>
                  <a:pt x="771" y="109"/>
                </a:cubicBezTo>
                <a:cubicBezTo>
                  <a:pt x="768" y="108"/>
                  <a:pt x="768" y="108"/>
                  <a:pt x="768" y="108"/>
                </a:cubicBezTo>
                <a:cubicBezTo>
                  <a:pt x="767" y="107"/>
                  <a:pt x="772" y="108"/>
                  <a:pt x="766" y="107"/>
                </a:cubicBezTo>
                <a:cubicBezTo>
                  <a:pt x="765" y="112"/>
                  <a:pt x="765" y="112"/>
                  <a:pt x="765" y="112"/>
                </a:cubicBezTo>
                <a:cubicBezTo>
                  <a:pt x="769" y="110"/>
                  <a:pt x="769" y="110"/>
                  <a:pt x="769" y="110"/>
                </a:cubicBezTo>
                <a:cubicBezTo>
                  <a:pt x="769" y="112"/>
                  <a:pt x="769" y="112"/>
                  <a:pt x="769" y="112"/>
                </a:cubicBezTo>
                <a:cubicBezTo>
                  <a:pt x="770" y="113"/>
                  <a:pt x="770" y="113"/>
                  <a:pt x="770" y="113"/>
                </a:cubicBezTo>
                <a:cubicBezTo>
                  <a:pt x="768" y="114"/>
                  <a:pt x="768" y="114"/>
                  <a:pt x="768" y="114"/>
                </a:cubicBezTo>
                <a:cubicBezTo>
                  <a:pt x="770" y="116"/>
                  <a:pt x="770" y="116"/>
                  <a:pt x="770" y="116"/>
                </a:cubicBezTo>
                <a:cubicBezTo>
                  <a:pt x="769" y="117"/>
                  <a:pt x="769" y="117"/>
                  <a:pt x="769" y="117"/>
                </a:cubicBezTo>
                <a:cubicBezTo>
                  <a:pt x="773" y="116"/>
                  <a:pt x="773" y="116"/>
                  <a:pt x="773" y="116"/>
                </a:cubicBezTo>
                <a:cubicBezTo>
                  <a:pt x="774" y="115"/>
                  <a:pt x="774" y="115"/>
                  <a:pt x="774" y="115"/>
                </a:cubicBezTo>
                <a:cubicBezTo>
                  <a:pt x="775" y="116"/>
                  <a:pt x="775" y="116"/>
                  <a:pt x="775" y="116"/>
                </a:cubicBezTo>
                <a:cubicBezTo>
                  <a:pt x="772" y="118"/>
                  <a:pt x="772" y="118"/>
                  <a:pt x="772" y="118"/>
                </a:cubicBezTo>
                <a:cubicBezTo>
                  <a:pt x="774" y="119"/>
                  <a:pt x="774" y="119"/>
                  <a:pt x="774" y="119"/>
                </a:cubicBezTo>
                <a:cubicBezTo>
                  <a:pt x="771" y="121"/>
                  <a:pt x="771" y="121"/>
                  <a:pt x="771" y="121"/>
                </a:cubicBezTo>
                <a:cubicBezTo>
                  <a:pt x="771" y="121"/>
                  <a:pt x="772" y="119"/>
                  <a:pt x="771" y="122"/>
                </a:cubicBezTo>
                <a:cubicBezTo>
                  <a:pt x="769" y="120"/>
                  <a:pt x="769" y="120"/>
                  <a:pt x="769" y="120"/>
                </a:cubicBezTo>
                <a:cubicBezTo>
                  <a:pt x="769" y="124"/>
                  <a:pt x="769" y="124"/>
                  <a:pt x="769" y="124"/>
                </a:cubicBezTo>
                <a:cubicBezTo>
                  <a:pt x="764" y="126"/>
                  <a:pt x="764" y="126"/>
                  <a:pt x="764" y="126"/>
                </a:cubicBezTo>
                <a:cubicBezTo>
                  <a:pt x="761" y="126"/>
                  <a:pt x="761" y="126"/>
                  <a:pt x="761" y="126"/>
                </a:cubicBezTo>
                <a:cubicBezTo>
                  <a:pt x="756" y="130"/>
                  <a:pt x="756" y="130"/>
                  <a:pt x="756" y="130"/>
                </a:cubicBezTo>
                <a:cubicBezTo>
                  <a:pt x="756" y="132"/>
                  <a:pt x="756" y="132"/>
                  <a:pt x="756" y="132"/>
                </a:cubicBezTo>
                <a:cubicBezTo>
                  <a:pt x="750" y="133"/>
                  <a:pt x="750" y="133"/>
                  <a:pt x="750" y="133"/>
                </a:cubicBezTo>
                <a:cubicBezTo>
                  <a:pt x="748" y="136"/>
                  <a:pt x="748" y="136"/>
                  <a:pt x="748" y="136"/>
                </a:cubicBezTo>
                <a:cubicBezTo>
                  <a:pt x="750" y="137"/>
                  <a:pt x="750" y="137"/>
                  <a:pt x="750" y="137"/>
                </a:cubicBezTo>
                <a:cubicBezTo>
                  <a:pt x="742" y="142"/>
                  <a:pt x="742" y="142"/>
                  <a:pt x="742" y="142"/>
                </a:cubicBezTo>
                <a:cubicBezTo>
                  <a:pt x="738" y="139"/>
                  <a:pt x="738" y="139"/>
                  <a:pt x="738" y="139"/>
                </a:cubicBezTo>
                <a:cubicBezTo>
                  <a:pt x="733" y="144"/>
                  <a:pt x="733" y="144"/>
                  <a:pt x="733" y="144"/>
                </a:cubicBezTo>
                <a:cubicBezTo>
                  <a:pt x="736" y="147"/>
                  <a:pt x="736" y="147"/>
                  <a:pt x="736" y="147"/>
                </a:cubicBezTo>
                <a:cubicBezTo>
                  <a:pt x="734" y="148"/>
                  <a:pt x="734" y="148"/>
                  <a:pt x="734" y="148"/>
                </a:cubicBezTo>
                <a:cubicBezTo>
                  <a:pt x="731" y="146"/>
                  <a:pt x="741" y="144"/>
                  <a:pt x="732" y="147"/>
                </a:cubicBezTo>
                <a:cubicBezTo>
                  <a:pt x="732" y="147"/>
                  <a:pt x="732" y="146"/>
                  <a:pt x="733" y="146"/>
                </a:cubicBezTo>
                <a:cubicBezTo>
                  <a:pt x="732" y="145"/>
                  <a:pt x="732" y="145"/>
                  <a:pt x="732" y="145"/>
                </a:cubicBezTo>
                <a:cubicBezTo>
                  <a:pt x="729" y="147"/>
                  <a:pt x="729" y="147"/>
                  <a:pt x="729" y="147"/>
                </a:cubicBezTo>
                <a:cubicBezTo>
                  <a:pt x="729" y="148"/>
                  <a:pt x="729" y="148"/>
                  <a:pt x="729" y="148"/>
                </a:cubicBezTo>
                <a:cubicBezTo>
                  <a:pt x="732" y="149"/>
                  <a:pt x="732" y="149"/>
                  <a:pt x="732" y="149"/>
                </a:cubicBezTo>
                <a:cubicBezTo>
                  <a:pt x="729" y="149"/>
                  <a:pt x="729" y="149"/>
                  <a:pt x="729" y="149"/>
                </a:cubicBezTo>
                <a:cubicBezTo>
                  <a:pt x="730" y="151"/>
                  <a:pt x="730" y="151"/>
                  <a:pt x="730" y="151"/>
                </a:cubicBezTo>
                <a:cubicBezTo>
                  <a:pt x="727" y="152"/>
                  <a:pt x="727" y="152"/>
                  <a:pt x="727" y="152"/>
                </a:cubicBezTo>
                <a:cubicBezTo>
                  <a:pt x="727" y="153"/>
                  <a:pt x="727" y="153"/>
                  <a:pt x="727" y="153"/>
                </a:cubicBezTo>
                <a:cubicBezTo>
                  <a:pt x="731" y="153"/>
                  <a:pt x="731" y="153"/>
                  <a:pt x="731" y="153"/>
                </a:cubicBezTo>
                <a:cubicBezTo>
                  <a:pt x="737" y="148"/>
                  <a:pt x="737" y="148"/>
                  <a:pt x="737" y="148"/>
                </a:cubicBezTo>
                <a:cubicBezTo>
                  <a:pt x="742" y="148"/>
                  <a:pt x="742" y="148"/>
                  <a:pt x="742" y="148"/>
                </a:cubicBezTo>
                <a:cubicBezTo>
                  <a:pt x="751" y="142"/>
                  <a:pt x="751" y="142"/>
                  <a:pt x="751" y="142"/>
                </a:cubicBezTo>
                <a:cubicBezTo>
                  <a:pt x="754" y="144"/>
                  <a:pt x="754" y="144"/>
                  <a:pt x="754" y="144"/>
                </a:cubicBezTo>
                <a:cubicBezTo>
                  <a:pt x="759" y="140"/>
                  <a:pt x="759" y="140"/>
                  <a:pt x="759" y="140"/>
                </a:cubicBezTo>
                <a:cubicBezTo>
                  <a:pt x="765" y="141"/>
                  <a:pt x="765" y="141"/>
                  <a:pt x="765" y="141"/>
                </a:cubicBezTo>
                <a:cubicBezTo>
                  <a:pt x="766" y="141"/>
                  <a:pt x="769" y="140"/>
                  <a:pt x="765" y="138"/>
                </a:cubicBezTo>
                <a:cubicBezTo>
                  <a:pt x="765" y="137"/>
                  <a:pt x="765" y="137"/>
                  <a:pt x="765" y="137"/>
                </a:cubicBezTo>
                <a:cubicBezTo>
                  <a:pt x="776" y="130"/>
                  <a:pt x="776" y="130"/>
                  <a:pt x="776" y="130"/>
                </a:cubicBezTo>
                <a:cubicBezTo>
                  <a:pt x="780" y="130"/>
                  <a:pt x="774" y="125"/>
                  <a:pt x="782" y="126"/>
                </a:cubicBezTo>
                <a:cubicBezTo>
                  <a:pt x="784" y="125"/>
                  <a:pt x="784" y="125"/>
                  <a:pt x="784" y="125"/>
                </a:cubicBezTo>
                <a:cubicBezTo>
                  <a:pt x="782" y="124"/>
                  <a:pt x="782" y="124"/>
                  <a:pt x="782" y="124"/>
                </a:cubicBezTo>
                <a:cubicBezTo>
                  <a:pt x="785" y="121"/>
                  <a:pt x="785" y="121"/>
                  <a:pt x="785" y="121"/>
                </a:cubicBezTo>
                <a:cubicBezTo>
                  <a:pt x="789" y="121"/>
                  <a:pt x="789" y="121"/>
                  <a:pt x="789" y="121"/>
                </a:cubicBezTo>
                <a:cubicBezTo>
                  <a:pt x="792" y="117"/>
                  <a:pt x="792" y="117"/>
                  <a:pt x="792" y="117"/>
                </a:cubicBezTo>
                <a:cubicBezTo>
                  <a:pt x="803" y="108"/>
                  <a:pt x="803" y="108"/>
                  <a:pt x="803" y="108"/>
                </a:cubicBezTo>
                <a:cubicBezTo>
                  <a:pt x="805" y="107"/>
                  <a:pt x="805" y="107"/>
                  <a:pt x="805" y="107"/>
                </a:cubicBezTo>
                <a:cubicBezTo>
                  <a:pt x="810" y="100"/>
                  <a:pt x="810" y="100"/>
                  <a:pt x="810" y="100"/>
                </a:cubicBezTo>
                <a:cubicBezTo>
                  <a:pt x="813" y="99"/>
                  <a:pt x="813" y="99"/>
                  <a:pt x="813" y="99"/>
                </a:cubicBezTo>
                <a:cubicBezTo>
                  <a:pt x="815" y="97"/>
                  <a:pt x="815" y="97"/>
                  <a:pt x="815" y="97"/>
                </a:cubicBezTo>
                <a:cubicBezTo>
                  <a:pt x="812" y="95"/>
                  <a:pt x="812" y="95"/>
                  <a:pt x="812" y="95"/>
                </a:cubicBezTo>
                <a:cubicBezTo>
                  <a:pt x="813" y="92"/>
                  <a:pt x="813" y="96"/>
                  <a:pt x="816" y="94"/>
                </a:cubicBezTo>
                <a:cubicBezTo>
                  <a:pt x="815" y="91"/>
                  <a:pt x="815" y="91"/>
                  <a:pt x="815" y="91"/>
                </a:cubicBezTo>
                <a:cubicBezTo>
                  <a:pt x="817" y="88"/>
                  <a:pt x="817" y="88"/>
                  <a:pt x="817" y="88"/>
                </a:cubicBezTo>
                <a:cubicBezTo>
                  <a:pt x="825" y="88"/>
                  <a:pt x="825" y="88"/>
                  <a:pt x="825" y="88"/>
                </a:cubicBezTo>
                <a:cubicBezTo>
                  <a:pt x="826" y="87"/>
                  <a:pt x="826" y="87"/>
                  <a:pt x="826" y="87"/>
                </a:cubicBezTo>
                <a:cubicBezTo>
                  <a:pt x="825" y="86"/>
                  <a:pt x="825" y="86"/>
                  <a:pt x="825" y="86"/>
                </a:cubicBezTo>
                <a:cubicBezTo>
                  <a:pt x="829" y="87"/>
                  <a:pt x="829" y="87"/>
                  <a:pt x="829" y="87"/>
                </a:cubicBezTo>
                <a:cubicBezTo>
                  <a:pt x="831" y="86"/>
                  <a:pt x="831" y="86"/>
                  <a:pt x="831" y="86"/>
                </a:cubicBezTo>
                <a:cubicBezTo>
                  <a:pt x="832" y="88"/>
                  <a:pt x="827" y="84"/>
                  <a:pt x="834" y="87"/>
                </a:cubicBezTo>
                <a:cubicBezTo>
                  <a:pt x="833" y="81"/>
                  <a:pt x="833" y="81"/>
                  <a:pt x="833" y="81"/>
                </a:cubicBezTo>
                <a:cubicBezTo>
                  <a:pt x="832" y="81"/>
                  <a:pt x="837" y="79"/>
                  <a:pt x="831" y="81"/>
                </a:cubicBezTo>
                <a:cubicBezTo>
                  <a:pt x="837" y="76"/>
                  <a:pt x="837" y="76"/>
                  <a:pt x="837" y="76"/>
                </a:cubicBezTo>
                <a:cubicBezTo>
                  <a:pt x="850" y="69"/>
                  <a:pt x="850" y="69"/>
                  <a:pt x="850" y="69"/>
                </a:cubicBezTo>
                <a:cubicBezTo>
                  <a:pt x="853" y="71"/>
                  <a:pt x="853" y="71"/>
                  <a:pt x="853" y="71"/>
                </a:cubicBezTo>
                <a:cubicBezTo>
                  <a:pt x="857" y="76"/>
                  <a:pt x="857" y="76"/>
                  <a:pt x="857" y="76"/>
                </a:cubicBezTo>
                <a:cubicBezTo>
                  <a:pt x="858" y="76"/>
                  <a:pt x="858" y="76"/>
                  <a:pt x="858" y="76"/>
                </a:cubicBezTo>
                <a:cubicBezTo>
                  <a:pt x="858" y="71"/>
                  <a:pt x="862" y="75"/>
                  <a:pt x="866" y="70"/>
                </a:cubicBezTo>
                <a:cubicBezTo>
                  <a:pt x="868" y="71"/>
                  <a:pt x="868" y="71"/>
                  <a:pt x="868" y="71"/>
                </a:cubicBezTo>
                <a:cubicBezTo>
                  <a:pt x="866" y="74"/>
                  <a:pt x="866" y="74"/>
                  <a:pt x="866" y="74"/>
                </a:cubicBezTo>
                <a:cubicBezTo>
                  <a:pt x="873" y="72"/>
                  <a:pt x="873" y="72"/>
                  <a:pt x="873" y="72"/>
                </a:cubicBezTo>
                <a:cubicBezTo>
                  <a:pt x="873" y="71"/>
                  <a:pt x="873" y="71"/>
                  <a:pt x="873" y="71"/>
                </a:cubicBezTo>
                <a:cubicBezTo>
                  <a:pt x="880" y="67"/>
                  <a:pt x="880" y="67"/>
                  <a:pt x="880" y="67"/>
                </a:cubicBezTo>
                <a:cubicBezTo>
                  <a:pt x="889" y="59"/>
                  <a:pt x="889" y="59"/>
                  <a:pt x="889" y="59"/>
                </a:cubicBezTo>
                <a:cubicBezTo>
                  <a:pt x="898" y="57"/>
                  <a:pt x="898" y="57"/>
                  <a:pt x="898" y="57"/>
                </a:cubicBezTo>
                <a:cubicBezTo>
                  <a:pt x="907" y="57"/>
                  <a:pt x="907" y="57"/>
                  <a:pt x="907" y="57"/>
                </a:cubicBezTo>
                <a:cubicBezTo>
                  <a:pt x="908" y="58"/>
                  <a:pt x="908" y="58"/>
                  <a:pt x="908" y="58"/>
                </a:cubicBezTo>
                <a:cubicBezTo>
                  <a:pt x="900" y="63"/>
                  <a:pt x="900" y="63"/>
                  <a:pt x="900" y="63"/>
                </a:cubicBezTo>
                <a:cubicBezTo>
                  <a:pt x="906" y="63"/>
                  <a:pt x="906" y="63"/>
                  <a:pt x="906" y="63"/>
                </a:cubicBezTo>
                <a:cubicBezTo>
                  <a:pt x="904" y="64"/>
                  <a:pt x="904" y="64"/>
                  <a:pt x="904" y="64"/>
                </a:cubicBezTo>
                <a:cubicBezTo>
                  <a:pt x="910" y="66"/>
                  <a:pt x="910" y="66"/>
                  <a:pt x="910" y="66"/>
                </a:cubicBezTo>
                <a:cubicBezTo>
                  <a:pt x="910" y="69"/>
                  <a:pt x="910" y="69"/>
                  <a:pt x="910" y="69"/>
                </a:cubicBezTo>
                <a:cubicBezTo>
                  <a:pt x="904" y="71"/>
                  <a:pt x="904" y="71"/>
                  <a:pt x="904" y="71"/>
                </a:cubicBezTo>
                <a:cubicBezTo>
                  <a:pt x="901" y="75"/>
                  <a:pt x="901" y="75"/>
                  <a:pt x="901" y="75"/>
                </a:cubicBezTo>
                <a:cubicBezTo>
                  <a:pt x="900" y="73"/>
                  <a:pt x="900" y="73"/>
                  <a:pt x="900" y="73"/>
                </a:cubicBezTo>
                <a:cubicBezTo>
                  <a:pt x="894" y="76"/>
                  <a:pt x="894" y="76"/>
                  <a:pt x="894" y="76"/>
                </a:cubicBezTo>
                <a:cubicBezTo>
                  <a:pt x="894" y="77"/>
                  <a:pt x="895" y="77"/>
                  <a:pt x="894" y="78"/>
                </a:cubicBezTo>
                <a:cubicBezTo>
                  <a:pt x="887" y="79"/>
                  <a:pt x="887" y="79"/>
                  <a:pt x="887" y="79"/>
                </a:cubicBezTo>
                <a:cubicBezTo>
                  <a:pt x="887" y="78"/>
                  <a:pt x="885" y="78"/>
                  <a:pt x="886" y="81"/>
                </a:cubicBezTo>
                <a:cubicBezTo>
                  <a:pt x="889" y="81"/>
                  <a:pt x="889" y="81"/>
                  <a:pt x="889" y="81"/>
                </a:cubicBezTo>
                <a:cubicBezTo>
                  <a:pt x="887" y="82"/>
                  <a:pt x="887" y="82"/>
                  <a:pt x="887" y="82"/>
                </a:cubicBezTo>
                <a:cubicBezTo>
                  <a:pt x="884" y="82"/>
                  <a:pt x="884" y="82"/>
                  <a:pt x="884" y="82"/>
                </a:cubicBezTo>
                <a:cubicBezTo>
                  <a:pt x="875" y="88"/>
                  <a:pt x="875" y="88"/>
                  <a:pt x="875" y="88"/>
                </a:cubicBezTo>
                <a:cubicBezTo>
                  <a:pt x="863" y="97"/>
                  <a:pt x="863" y="97"/>
                  <a:pt x="863" y="97"/>
                </a:cubicBezTo>
                <a:cubicBezTo>
                  <a:pt x="866" y="98"/>
                  <a:pt x="866" y="98"/>
                  <a:pt x="866" y="98"/>
                </a:cubicBezTo>
                <a:cubicBezTo>
                  <a:pt x="867" y="97"/>
                  <a:pt x="867" y="97"/>
                  <a:pt x="867" y="97"/>
                </a:cubicBezTo>
                <a:cubicBezTo>
                  <a:pt x="862" y="103"/>
                  <a:pt x="862" y="103"/>
                  <a:pt x="862" y="103"/>
                </a:cubicBezTo>
                <a:cubicBezTo>
                  <a:pt x="862" y="104"/>
                  <a:pt x="862" y="104"/>
                  <a:pt x="862" y="104"/>
                </a:cubicBezTo>
                <a:cubicBezTo>
                  <a:pt x="858" y="100"/>
                  <a:pt x="858" y="100"/>
                  <a:pt x="858" y="100"/>
                </a:cubicBezTo>
                <a:cubicBezTo>
                  <a:pt x="855" y="103"/>
                  <a:pt x="855" y="103"/>
                  <a:pt x="855" y="103"/>
                </a:cubicBezTo>
                <a:cubicBezTo>
                  <a:pt x="858" y="105"/>
                  <a:pt x="858" y="105"/>
                  <a:pt x="858" y="105"/>
                </a:cubicBezTo>
                <a:cubicBezTo>
                  <a:pt x="858" y="105"/>
                  <a:pt x="857" y="105"/>
                  <a:pt x="857" y="107"/>
                </a:cubicBezTo>
                <a:cubicBezTo>
                  <a:pt x="860" y="110"/>
                  <a:pt x="860" y="110"/>
                  <a:pt x="860" y="110"/>
                </a:cubicBezTo>
                <a:cubicBezTo>
                  <a:pt x="856" y="115"/>
                  <a:pt x="850" y="118"/>
                  <a:pt x="845" y="121"/>
                </a:cubicBezTo>
                <a:cubicBezTo>
                  <a:pt x="834" y="129"/>
                  <a:pt x="834" y="129"/>
                  <a:pt x="834" y="129"/>
                </a:cubicBezTo>
                <a:cubicBezTo>
                  <a:pt x="843" y="121"/>
                  <a:pt x="843" y="121"/>
                  <a:pt x="843" y="121"/>
                </a:cubicBezTo>
                <a:cubicBezTo>
                  <a:pt x="844" y="119"/>
                  <a:pt x="850" y="122"/>
                  <a:pt x="845" y="117"/>
                </a:cubicBezTo>
                <a:cubicBezTo>
                  <a:pt x="836" y="123"/>
                  <a:pt x="836" y="123"/>
                  <a:pt x="836" y="123"/>
                </a:cubicBezTo>
                <a:cubicBezTo>
                  <a:pt x="830" y="132"/>
                  <a:pt x="830" y="132"/>
                  <a:pt x="830" y="132"/>
                </a:cubicBezTo>
                <a:cubicBezTo>
                  <a:pt x="832" y="132"/>
                  <a:pt x="832" y="132"/>
                  <a:pt x="832" y="132"/>
                </a:cubicBezTo>
                <a:cubicBezTo>
                  <a:pt x="830" y="132"/>
                  <a:pt x="847" y="125"/>
                  <a:pt x="829" y="135"/>
                </a:cubicBezTo>
                <a:cubicBezTo>
                  <a:pt x="828" y="132"/>
                  <a:pt x="828" y="132"/>
                  <a:pt x="828" y="132"/>
                </a:cubicBezTo>
                <a:cubicBezTo>
                  <a:pt x="825" y="136"/>
                  <a:pt x="825" y="136"/>
                  <a:pt x="825" y="136"/>
                </a:cubicBezTo>
                <a:cubicBezTo>
                  <a:pt x="826" y="137"/>
                  <a:pt x="826" y="137"/>
                  <a:pt x="826" y="137"/>
                </a:cubicBezTo>
                <a:cubicBezTo>
                  <a:pt x="827" y="136"/>
                  <a:pt x="827" y="136"/>
                  <a:pt x="827" y="136"/>
                </a:cubicBezTo>
                <a:cubicBezTo>
                  <a:pt x="825" y="140"/>
                  <a:pt x="825" y="140"/>
                  <a:pt x="825" y="140"/>
                </a:cubicBezTo>
                <a:cubicBezTo>
                  <a:pt x="825" y="139"/>
                  <a:pt x="827" y="139"/>
                  <a:pt x="825" y="137"/>
                </a:cubicBezTo>
                <a:cubicBezTo>
                  <a:pt x="823" y="137"/>
                  <a:pt x="823" y="137"/>
                  <a:pt x="823" y="137"/>
                </a:cubicBezTo>
                <a:cubicBezTo>
                  <a:pt x="823" y="140"/>
                  <a:pt x="823" y="140"/>
                  <a:pt x="823" y="140"/>
                </a:cubicBezTo>
                <a:cubicBezTo>
                  <a:pt x="809" y="155"/>
                  <a:pt x="809" y="155"/>
                  <a:pt x="809" y="155"/>
                </a:cubicBezTo>
                <a:cubicBezTo>
                  <a:pt x="805" y="157"/>
                  <a:pt x="805" y="157"/>
                  <a:pt x="805" y="157"/>
                </a:cubicBezTo>
                <a:cubicBezTo>
                  <a:pt x="805" y="159"/>
                  <a:pt x="805" y="159"/>
                  <a:pt x="805" y="159"/>
                </a:cubicBezTo>
                <a:cubicBezTo>
                  <a:pt x="801" y="162"/>
                  <a:pt x="801" y="162"/>
                  <a:pt x="801" y="162"/>
                </a:cubicBezTo>
                <a:cubicBezTo>
                  <a:pt x="800" y="161"/>
                  <a:pt x="806" y="161"/>
                  <a:pt x="799" y="161"/>
                </a:cubicBezTo>
                <a:cubicBezTo>
                  <a:pt x="799" y="164"/>
                  <a:pt x="799" y="164"/>
                  <a:pt x="799" y="164"/>
                </a:cubicBezTo>
                <a:cubicBezTo>
                  <a:pt x="804" y="170"/>
                  <a:pt x="804" y="152"/>
                  <a:pt x="799" y="170"/>
                </a:cubicBezTo>
                <a:cubicBezTo>
                  <a:pt x="791" y="170"/>
                  <a:pt x="791" y="170"/>
                  <a:pt x="791" y="170"/>
                </a:cubicBezTo>
                <a:cubicBezTo>
                  <a:pt x="788" y="170"/>
                  <a:pt x="788" y="170"/>
                  <a:pt x="788" y="170"/>
                </a:cubicBezTo>
                <a:cubicBezTo>
                  <a:pt x="787" y="173"/>
                  <a:pt x="787" y="173"/>
                  <a:pt x="787" y="173"/>
                </a:cubicBezTo>
                <a:cubicBezTo>
                  <a:pt x="785" y="172"/>
                  <a:pt x="785" y="172"/>
                  <a:pt x="785" y="172"/>
                </a:cubicBezTo>
                <a:cubicBezTo>
                  <a:pt x="783" y="175"/>
                  <a:pt x="783" y="175"/>
                  <a:pt x="783" y="175"/>
                </a:cubicBezTo>
                <a:cubicBezTo>
                  <a:pt x="788" y="180"/>
                  <a:pt x="788" y="180"/>
                  <a:pt x="788" y="180"/>
                </a:cubicBezTo>
                <a:cubicBezTo>
                  <a:pt x="792" y="177"/>
                  <a:pt x="792" y="177"/>
                  <a:pt x="792" y="177"/>
                </a:cubicBezTo>
                <a:cubicBezTo>
                  <a:pt x="792" y="181"/>
                  <a:pt x="792" y="181"/>
                  <a:pt x="792" y="181"/>
                </a:cubicBezTo>
                <a:cubicBezTo>
                  <a:pt x="789" y="183"/>
                  <a:pt x="789" y="183"/>
                  <a:pt x="789" y="183"/>
                </a:cubicBezTo>
                <a:cubicBezTo>
                  <a:pt x="791" y="185"/>
                  <a:pt x="791" y="185"/>
                  <a:pt x="791" y="185"/>
                </a:cubicBezTo>
                <a:cubicBezTo>
                  <a:pt x="791" y="184"/>
                  <a:pt x="793" y="184"/>
                  <a:pt x="794" y="180"/>
                </a:cubicBezTo>
                <a:cubicBezTo>
                  <a:pt x="795" y="181"/>
                  <a:pt x="795" y="181"/>
                  <a:pt x="795" y="181"/>
                </a:cubicBezTo>
                <a:cubicBezTo>
                  <a:pt x="797" y="181"/>
                  <a:pt x="797" y="181"/>
                  <a:pt x="797" y="181"/>
                </a:cubicBezTo>
                <a:cubicBezTo>
                  <a:pt x="797" y="178"/>
                  <a:pt x="797" y="178"/>
                  <a:pt x="797" y="178"/>
                </a:cubicBezTo>
                <a:cubicBezTo>
                  <a:pt x="795" y="176"/>
                  <a:pt x="795" y="176"/>
                  <a:pt x="795" y="176"/>
                </a:cubicBezTo>
                <a:cubicBezTo>
                  <a:pt x="796" y="172"/>
                  <a:pt x="796" y="172"/>
                  <a:pt x="796" y="172"/>
                </a:cubicBezTo>
                <a:cubicBezTo>
                  <a:pt x="801" y="173"/>
                  <a:pt x="801" y="173"/>
                  <a:pt x="801" y="173"/>
                </a:cubicBezTo>
                <a:cubicBezTo>
                  <a:pt x="798" y="178"/>
                  <a:pt x="798" y="178"/>
                  <a:pt x="798" y="178"/>
                </a:cubicBezTo>
                <a:cubicBezTo>
                  <a:pt x="801" y="177"/>
                  <a:pt x="801" y="177"/>
                  <a:pt x="801" y="177"/>
                </a:cubicBezTo>
                <a:cubicBezTo>
                  <a:pt x="801" y="176"/>
                  <a:pt x="807" y="174"/>
                  <a:pt x="802" y="172"/>
                </a:cubicBezTo>
                <a:cubicBezTo>
                  <a:pt x="809" y="169"/>
                  <a:pt x="809" y="169"/>
                  <a:pt x="809" y="169"/>
                </a:cubicBezTo>
                <a:cubicBezTo>
                  <a:pt x="810" y="169"/>
                  <a:pt x="806" y="170"/>
                  <a:pt x="810" y="170"/>
                </a:cubicBezTo>
                <a:cubicBezTo>
                  <a:pt x="811" y="169"/>
                  <a:pt x="811" y="169"/>
                  <a:pt x="811" y="169"/>
                </a:cubicBezTo>
                <a:cubicBezTo>
                  <a:pt x="808" y="166"/>
                  <a:pt x="808" y="166"/>
                  <a:pt x="808" y="166"/>
                </a:cubicBezTo>
                <a:cubicBezTo>
                  <a:pt x="807" y="168"/>
                  <a:pt x="807" y="168"/>
                  <a:pt x="807" y="168"/>
                </a:cubicBezTo>
                <a:cubicBezTo>
                  <a:pt x="806" y="165"/>
                  <a:pt x="806" y="165"/>
                  <a:pt x="806" y="165"/>
                </a:cubicBezTo>
                <a:cubicBezTo>
                  <a:pt x="811" y="165"/>
                  <a:pt x="811" y="165"/>
                  <a:pt x="811" y="165"/>
                </a:cubicBezTo>
                <a:cubicBezTo>
                  <a:pt x="812" y="165"/>
                  <a:pt x="812" y="165"/>
                  <a:pt x="812" y="165"/>
                </a:cubicBezTo>
                <a:cubicBezTo>
                  <a:pt x="813" y="164"/>
                  <a:pt x="801" y="172"/>
                  <a:pt x="818" y="165"/>
                </a:cubicBezTo>
                <a:cubicBezTo>
                  <a:pt x="819" y="161"/>
                  <a:pt x="819" y="161"/>
                  <a:pt x="819" y="161"/>
                </a:cubicBezTo>
                <a:cubicBezTo>
                  <a:pt x="821" y="160"/>
                  <a:pt x="821" y="160"/>
                  <a:pt x="821" y="160"/>
                </a:cubicBezTo>
                <a:cubicBezTo>
                  <a:pt x="824" y="159"/>
                  <a:pt x="824" y="159"/>
                  <a:pt x="824" y="159"/>
                </a:cubicBezTo>
                <a:cubicBezTo>
                  <a:pt x="825" y="156"/>
                  <a:pt x="825" y="156"/>
                  <a:pt x="825" y="156"/>
                </a:cubicBezTo>
                <a:cubicBezTo>
                  <a:pt x="830" y="155"/>
                  <a:pt x="830" y="155"/>
                  <a:pt x="830" y="155"/>
                </a:cubicBezTo>
                <a:cubicBezTo>
                  <a:pt x="832" y="151"/>
                  <a:pt x="832" y="151"/>
                  <a:pt x="832" y="151"/>
                </a:cubicBezTo>
                <a:cubicBezTo>
                  <a:pt x="834" y="150"/>
                  <a:pt x="834" y="150"/>
                  <a:pt x="834" y="150"/>
                </a:cubicBezTo>
                <a:cubicBezTo>
                  <a:pt x="835" y="147"/>
                  <a:pt x="835" y="147"/>
                  <a:pt x="835" y="147"/>
                </a:cubicBezTo>
                <a:cubicBezTo>
                  <a:pt x="836" y="148"/>
                  <a:pt x="836" y="148"/>
                  <a:pt x="836" y="148"/>
                </a:cubicBezTo>
                <a:cubicBezTo>
                  <a:pt x="841" y="144"/>
                  <a:pt x="841" y="144"/>
                  <a:pt x="841" y="144"/>
                </a:cubicBezTo>
                <a:cubicBezTo>
                  <a:pt x="841" y="143"/>
                  <a:pt x="839" y="148"/>
                  <a:pt x="842" y="142"/>
                </a:cubicBezTo>
                <a:cubicBezTo>
                  <a:pt x="844" y="143"/>
                  <a:pt x="844" y="143"/>
                  <a:pt x="844" y="143"/>
                </a:cubicBezTo>
                <a:cubicBezTo>
                  <a:pt x="845" y="138"/>
                  <a:pt x="845" y="138"/>
                  <a:pt x="845" y="138"/>
                </a:cubicBezTo>
                <a:cubicBezTo>
                  <a:pt x="848" y="137"/>
                  <a:pt x="848" y="137"/>
                  <a:pt x="848" y="137"/>
                </a:cubicBezTo>
                <a:cubicBezTo>
                  <a:pt x="850" y="134"/>
                  <a:pt x="850" y="134"/>
                  <a:pt x="850" y="134"/>
                </a:cubicBezTo>
                <a:cubicBezTo>
                  <a:pt x="854" y="133"/>
                  <a:pt x="854" y="133"/>
                  <a:pt x="854" y="133"/>
                </a:cubicBezTo>
                <a:cubicBezTo>
                  <a:pt x="855" y="130"/>
                  <a:pt x="855" y="130"/>
                  <a:pt x="855" y="130"/>
                </a:cubicBezTo>
                <a:cubicBezTo>
                  <a:pt x="859" y="130"/>
                  <a:pt x="859" y="130"/>
                  <a:pt x="859" y="130"/>
                </a:cubicBezTo>
                <a:cubicBezTo>
                  <a:pt x="862" y="127"/>
                  <a:pt x="862" y="127"/>
                  <a:pt x="862" y="127"/>
                </a:cubicBezTo>
                <a:cubicBezTo>
                  <a:pt x="864" y="127"/>
                  <a:pt x="853" y="131"/>
                  <a:pt x="866" y="126"/>
                </a:cubicBezTo>
                <a:cubicBezTo>
                  <a:pt x="866" y="126"/>
                  <a:pt x="868" y="126"/>
                  <a:pt x="865" y="125"/>
                </a:cubicBezTo>
                <a:cubicBezTo>
                  <a:pt x="867" y="121"/>
                  <a:pt x="867" y="121"/>
                  <a:pt x="867" y="121"/>
                </a:cubicBezTo>
                <a:cubicBezTo>
                  <a:pt x="871" y="120"/>
                  <a:pt x="871" y="120"/>
                  <a:pt x="871" y="120"/>
                </a:cubicBezTo>
                <a:cubicBezTo>
                  <a:pt x="875" y="116"/>
                  <a:pt x="875" y="116"/>
                  <a:pt x="875" y="116"/>
                </a:cubicBezTo>
                <a:cubicBezTo>
                  <a:pt x="876" y="114"/>
                  <a:pt x="876" y="114"/>
                  <a:pt x="876" y="114"/>
                </a:cubicBezTo>
                <a:cubicBezTo>
                  <a:pt x="882" y="111"/>
                  <a:pt x="882" y="111"/>
                  <a:pt x="882" y="111"/>
                </a:cubicBezTo>
                <a:cubicBezTo>
                  <a:pt x="884" y="107"/>
                  <a:pt x="884" y="107"/>
                  <a:pt x="884" y="107"/>
                </a:cubicBezTo>
                <a:cubicBezTo>
                  <a:pt x="891" y="103"/>
                  <a:pt x="891" y="103"/>
                  <a:pt x="891" y="103"/>
                </a:cubicBezTo>
                <a:cubicBezTo>
                  <a:pt x="891" y="100"/>
                  <a:pt x="891" y="100"/>
                  <a:pt x="891" y="100"/>
                </a:cubicBezTo>
                <a:cubicBezTo>
                  <a:pt x="894" y="100"/>
                  <a:pt x="894" y="100"/>
                  <a:pt x="894" y="100"/>
                </a:cubicBezTo>
                <a:cubicBezTo>
                  <a:pt x="898" y="96"/>
                  <a:pt x="898" y="96"/>
                  <a:pt x="898" y="96"/>
                </a:cubicBezTo>
                <a:cubicBezTo>
                  <a:pt x="901" y="96"/>
                  <a:pt x="901" y="96"/>
                  <a:pt x="901" y="96"/>
                </a:cubicBezTo>
                <a:cubicBezTo>
                  <a:pt x="900" y="96"/>
                  <a:pt x="900" y="96"/>
                  <a:pt x="900" y="96"/>
                </a:cubicBezTo>
                <a:cubicBezTo>
                  <a:pt x="900" y="94"/>
                  <a:pt x="900" y="94"/>
                  <a:pt x="900" y="94"/>
                </a:cubicBezTo>
                <a:cubicBezTo>
                  <a:pt x="901" y="94"/>
                  <a:pt x="901" y="94"/>
                  <a:pt x="901" y="94"/>
                </a:cubicBezTo>
                <a:cubicBezTo>
                  <a:pt x="901" y="95"/>
                  <a:pt x="902" y="93"/>
                  <a:pt x="901" y="95"/>
                </a:cubicBezTo>
                <a:cubicBezTo>
                  <a:pt x="903" y="94"/>
                  <a:pt x="903" y="94"/>
                  <a:pt x="903" y="94"/>
                </a:cubicBezTo>
                <a:cubicBezTo>
                  <a:pt x="901" y="93"/>
                  <a:pt x="901" y="93"/>
                  <a:pt x="901" y="93"/>
                </a:cubicBezTo>
                <a:cubicBezTo>
                  <a:pt x="908" y="90"/>
                  <a:pt x="908" y="90"/>
                  <a:pt x="908" y="90"/>
                </a:cubicBezTo>
                <a:cubicBezTo>
                  <a:pt x="910" y="90"/>
                  <a:pt x="910" y="90"/>
                  <a:pt x="910" y="90"/>
                </a:cubicBezTo>
                <a:cubicBezTo>
                  <a:pt x="910" y="94"/>
                  <a:pt x="914" y="86"/>
                  <a:pt x="910" y="94"/>
                </a:cubicBezTo>
                <a:cubicBezTo>
                  <a:pt x="913" y="98"/>
                  <a:pt x="913" y="98"/>
                  <a:pt x="913" y="98"/>
                </a:cubicBezTo>
                <a:cubicBezTo>
                  <a:pt x="912" y="98"/>
                  <a:pt x="912" y="98"/>
                  <a:pt x="912" y="98"/>
                </a:cubicBezTo>
                <a:cubicBezTo>
                  <a:pt x="912" y="100"/>
                  <a:pt x="912" y="100"/>
                  <a:pt x="912" y="100"/>
                </a:cubicBezTo>
                <a:cubicBezTo>
                  <a:pt x="908" y="99"/>
                  <a:pt x="908" y="99"/>
                  <a:pt x="908" y="99"/>
                </a:cubicBezTo>
                <a:cubicBezTo>
                  <a:pt x="902" y="104"/>
                  <a:pt x="902" y="104"/>
                  <a:pt x="902" y="104"/>
                </a:cubicBezTo>
                <a:cubicBezTo>
                  <a:pt x="899" y="102"/>
                  <a:pt x="899" y="102"/>
                  <a:pt x="899" y="102"/>
                </a:cubicBezTo>
                <a:cubicBezTo>
                  <a:pt x="899" y="102"/>
                  <a:pt x="899" y="102"/>
                  <a:pt x="899" y="102"/>
                </a:cubicBezTo>
                <a:cubicBezTo>
                  <a:pt x="899" y="105"/>
                  <a:pt x="899" y="105"/>
                  <a:pt x="899" y="105"/>
                </a:cubicBezTo>
                <a:cubicBezTo>
                  <a:pt x="898" y="105"/>
                  <a:pt x="896" y="104"/>
                  <a:pt x="895" y="105"/>
                </a:cubicBezTo>
                <a:cubicBezTo>
                  <a:pt x="899" y="108"/>
                  <a:pt x="899" y="108"/>
                  <a:pt x="899" y="108"/>
                </a:cubicBezTo>
                <a:cubicBezTo>
                  <a:pt x="903" y="105"/>
                  <a:pt x="903" y="105"/>
                  <a:pt x="903" y="105"/>
                </a:cubicBezTo>
                <a:cubicBezTo>
                  <a:pt x="909" y="109"/>
                  <a:pt x="890" y="102"/>
                  <a:pt x="911" y="109"/>
                </a:cubicBezTo>
                <a:cubicBezTo>
                  <a:pt x="913" y="104"/>
                  <a:pt x="913" y="104"/>
                  <a:pt x="913" y="104"/>
                </a:cubicBezTo>
                <a:cubicBezTo>
                  <a:pt x="915" y="109"/>
                  <a:pt x="915" y="109"/>
                  <a:pt x="915" y="109"/>
                </a:cubicBezTo>
                <a:cubicBezTo>
                  <a:pt x="913" y="114"/>
                  <a:pt x="913" y="108"/>
                  <a:pt x="903" y="112"/>
                </a:cubicBezTo>
                <a:cubicBezTo>
                  <a:pt x="892" y="121"/>
                  <a:pt x="892" y="121"/>
                  <a:pt x="892" y="121"/>
                </a:cubicBezTo>
                <a:cubicBezTo>
                  <a:pt x="890" y="123"/>
                  <a:pt x="890" y="123"/>
                  <a:pt x="890" y="123"/>
                </a:cubicBezTo>
                <a:cubicBezTo>
                  <a:pt x="886" y="126"/>
                  <a:pt x="886" y="126"/>
                  <a:pt x="886" y="126"/>
                </a:cubicBezTo>
                <a:cubicBezTo>
                  <a:pt x="885" y="129"/>
                  <a:pt x="885" y="129"/>
                  <a:pt x="885" y="129"/>
                </a:cubicBezTo>
                <a:cubicBezTo>
                  <a:pt x="879" y="132"/>
                  <a:pt x="879" y="132"/>
                  <a:pt x="879" y="132"/>
                </a:cubicBezTo>
                <a:cubicBezTo>
                  <a:pt x="877" y="137"/>
                  <a:pt x="877" y="137"/>
                  <a:pt x="877" y="137"/>
                </a:cubicBezTo>
                <a:cubicBezTo>
                  <a:pt x="869" y="141"/>
                  <a:pt x="869" y="141"/>
                  <a:pt x="869" y="141"/>
                </a:cubicBezTo>
                <a:cubicBezTo>
                  <a:pt x="868" y="144"/>
                  <a:pt x="868" y="144"/>
                  <a:pt x="868" y="144"/>
                </a:cubicBezTo>
                <a:cubicBezTo>
                  <a:pt x="867" y="143"/>
                  <a:pt x="867" y="143"/>
                  <a:pt x="867" y="143"/>
                </a:cubicBezTo>
                <a:cubicBezTo>
                  <a:pt x="857" y="151"/>
                  <a:pt x="857" y="151"/>
                  <a:pt x="857" y="151"/>
                </a:cubicBezTo>
                <a:cubicBezTo>
                  <a:pt x="855" y="151"/>
                  <a:pt x="855" y="151"/>
                  <a:pt x="855" y="151"/>
                </a:cubicBezTo>
                <a:cubicBezTo>
                  <a:pt x="855" y="153"/>
                  <a:pt x="855" y="153"/>
                  <a:pt x="855" y="153"/>
                </a:cubicBezTo>
                <a:cubicBezTo>
                  <a:pt x="854" y="154"/>
                  <a:pt x="849" y="156"/>
                  <a:pt x="851" y="157"/>
                </a:cubicBezTo>
                <a:cubicBezTo>
                  <a:pt x="843" y="162"/>
                  <a:pt x="843" y="162"/>
                  <a:pt x="843" y="162"/>
                </a:cubicBezTo>
                <a:cubicBezTo>
                  <a:pt x="840" y="165"/>
                  <a:pt x="839" y="165"/>
                  <a:pt x="836" y="170"/>
                </a:cubicBezTo>
                <a:cubicBezTo>
                  <a:pt x="841" y="170"/>
                  <a:pt x="841" y="170"/>
                  <a:pt x="841" y="170"/>
                </a:cubicBezTo>
                <a:cubicBezTo>
                  <a:pt x="849" y="165"/>
                  <a:pt x="849" y="165"/>
                  <a:pt x="849" y="165"/>
                </a:cubicBezTo>
                <a:cubicBezTo>
                  <a:pt x="852" y="164"/>
                  <a:pt x="849" y="175"/>
                  <a:pt x="851" y="161"/>
                </a:cubicBezTo>
                <a:cubicBezTo>
                  <a:pt x="853" y="163"/>
                  <a:pt x="853" y="163"/>
                  <a:pt x="853" y="163"/>
                </a:cubicBezTo>
                <a:cubicBezTo>
                  <a:pt x="849" y="169"/>
                  <a:pt x="849" y="169"/>
                  <a:pt x="849" y="169"/>
                </a:cubicBezTo>
                <a:cubicBezTo>
                  <a:pt x="845" y="170"/>
                  <a:pt x="845" y="170"/>
                  <a:pt x="845" y="170"/>
                </a:cubicBezTo>
                <a:cubicBezTo>
                  <a:pt x="844" y="177"/>
                  <a:pt x="844" y="177"/>
                  <a:pt x="844" y="177"/>
                </a:cubicBezTo>
                <a:cubicBezTo>
                  <a:pt x="840" y="178"/>
                  <a:pt x="840" y="178"/>
                  <a:pt x="840" y="178"/>
                </a:cubicBezTo>
                <a:cubicBezTo>
                  <a:pt x="819" y="198"/>
                  <a:pt x="819" y="198"/>
                  <a:pt x="819" y="198"/>
                </a:cubicBezTo>
                <a:cubicBezTo>
                  <a:pt x="817" y="199"/>
                  <a:pt x="817" y="199"/>
                  <a:pt x="817" y="199"/>
                </a:cubicBezTo>
                <a:cubicBezTo>
                  <a:pt x="817" y="200"/>
                  <a:pt x="817" y="200"/>
                  <a:pt x="817" y="200"/>
                </a:cubicBezTo>
                <a:cubicBezTo>
                  <a:pt x="818" y="201"/>
                  <a:pt x="818" y="201"/>
                  <a:pt x="818" y="201"/>
                </a:cubicBezTo>
                <a:cubicBezTo>
                  <a:pt x="826" y="197"/>
                  <a:pt x="826" y="197"/>
                  <a:pt x="826" y="197"/>
                </a:cubicBezTo>
                <a:cubicBezTo>
                  <a:pt x="828" y="193"/>
                  <a:pt x="828" y="193"/>
                  <a:pt x="828" y="193"/>
                </a:cubicBezTo>
                <a:cubicBezTo>
                  <a:pt x="834" y="189"/>
                  <a:pt x="834" y="189"/>
                  <a:pt x="834" y="189"/>
                </a:cubicBezTo>
                <a:cubicBezTo>
                  <a:pt x="837" y="185"/>
                  <a:pt x="837" y="185"/>
                  <a:pt x="837" y="185"/>
                </a:cubicBezTo>
                <a:cubicBezTo>
                  <a:pt x="838" y="185"/>
                  <a:pt x="840" y="184"/>
                  <a:pt x="841" y="185"/>
                </a:cubicBezTo>
                <a:cubicBezTo>
                  <a:pt x="837" y="189"/>
                  <a:pt x="837" y="189"/>
                  <a:pt x="837" y="189"/>
                </a:cubicBezTo>
                <a:cubicBezTo>
                  <a:pt x="837" y="189"/>
                  <a:pt x="833" y="187"/>
                  <a:pt x="835" y="191"/>
                </a:cubicBezTo>
                <a:cubicBezTo>
                  <a:pt x="831" y="193"/>
                  <a:pt x="831" y="193"/>
                  <a:pt x="831" y="193"/>
                </a:cubicBezTo>
                <a:cubicBezTo>
                  <a:pt x="821" y="202"/>
                  <a:pt x="821" y="202"/>
                  <a:pt x="821" y="202"/>
                </a:cubicBezTo>
                <a:cubicBezTo>
                  <a:pt x="820" y="203"/>
                  <a:pt x="828" y="195"/>
                  <a:pt x="820" y="206"/>
                </a:cubicBezTo>
                <a:cubicBezTo>
                  <a:pt x="817" y="204"/>
                  <a:pt x="817" y="204"/>
                  <a:pt x="817" y="204"/>
                </a:cubicBezTo>
                <a:cubicBezTo>
                  <a:pt x="813" y="206"/>
                  <a:pt x="813" y="206"/>
                  <a:pt x="813" y="206"/>
                </a:cubicBezTo>
                <a:cubicBezTo>
                  <a:pt x="814" y="208"/>
                  <a:pt x="814" y="208"/>
                  <a:pt x="814" y="208"/>
                </a:cubicBezTo>
                <a:cubicBezTo>
                  <a:pt x="808" y="211"/>
                  <a:pt x="808" y="211"/>
                  <a:pt x="808" y="211"/>
                </a:cubicBezTo>
                <a:cubicBezTo>
                  <a:pt x="811" y="213"/>
                  <a:pt x="815" y="204"/>
                  <a:pt x="803" y="211"/>
                </a:cubicBezTo>
                <a:cubicBezTo>
                  <a:pt x="802" y="215"/>
                  <a:pt x="802" y="215"/>
                  <a:pt x="802" y="215"/>
                </a:cubicBezTo>
                <a:cubicBezTo>
                  <a:pt x="795" y="219"/>
                  <a:pt x="795" y="219"/>
                  <a:pt x="795" y="219"/>
                </a:cubicBezTo>
                <a:cubicBezTo>
                  <a:pt x="769" y="238"/>
                  <a:pt x="769" y="238"/>
                  <a:pt x="769" y="238"/>
                </a:cubicBezTo>
                <a:cubicBezTo>
                  <a:pt x="760" y="245"/>
                  <a:pt x="760" y="245"/>
                  <a:pt x="760" y="245"/>
                </a:cubicBezTo>
                <a:cubicBezTo>
                  <a:pt x="742" y="258"/>
                  <a:pt x="742" y="258"/>
                  <a:pt x="742" y="258"/>
                </a:cubicBezTo>
                <a:cubicBezTo>
                  <a:pt x="737" y="260"/>
                  <a:pt x="737" y="260"/>
                  <a:pt x="737" y="260"/>
                </a:cubicBezTo>
                <a:cubicBezTo>
                  <a:pt x="729" y="265"/>
                  <a:pt x="729" y="265"/>
                  <a:pt x="729" y="265"/>
                </a:cubicBezTo>
                <a:cubicBezTo>
                  <a:pt x="729" y="263"/>
                  <a:pt x="739" y="261"/>
                  <a:pt x="725" y="267"/>
                </a:cubicBezTo>
                <a:cubicBezTo>
                  <a:pt x="722" y="270"/>
                  <a:pt x="722" y="270"/>
                  <a:pt x="722" y="270"/>
                </a:cubicBezTo>
                <a:cubicBezTo>
                  <a:pt x="725" y="271"/>
                  <a:pt x="725" y="271"/>
                  <a:pt x="725" y="271"/>
                </a:cubicBezTo>
                <a:cubicBezTo>
                  <a:pt x="723" y="269"/>
                  <a:pt x="724" y="272"/>
                  <a:pt x="721" y="273"/>
                </a:cubicBezTo>
                <a:cubicBezTo>
                  <a:pt x="720" y="272"/>
                  <a:pt x="720" y="272"/>
                  <a:pt x="720" y="272"/>
                </a:cubicBezTo>
                <a:cubicBezTo>
                  <a:pt x="714" y="277"/>
                  <a:pt x="714" y="277"/>
                  <a:pt x="714" y="277"/>
                </a:cubicBezTo>
                <a:cubicBezTo>
                  <a:pt x="712" y="278"/>
                  <a:pt x="713" y="273"/>
                  <a:pt x="709" y="281"/>
                </a:cubicBezTo>
                <a:cubicBezTo>
                  <a:pt x="710" y="283"/>
                  <a:pt x="710" y="283"/>
                  <a:pt x="710" y="283"/>
                </a:cubicBezTo>
                <a:cubicBezTo>
                  <a:pt x="706" y="286"/>
                  <a:pt x="706" y="286"/>
                  <a:pt x="706" y="286"/>
                </a:cubicBezTo>
                <a:cubicBezTo>
                  <a:pt x="707" y="281"/>
                  <a:pt x="707" y="281"/>
                  <a:pt x="707" y="281"/>
                </a:cubicBezTo>
                <a:cubicBezTo>
                  <a:pt x="705" y="282"/>
                  <a:pt x="705" y="282"/>
                  <a:pt x="705" y="282"/>
                </a:cubicBezTo>
                <a:cubicBezTo>
                  <a:pt x="702" y="286"/>
                  <a:pt x="702" y="286"/>
                  <a:pt x="702" y="286"/>
                </a:cubicBezTo>
                <a:cubicBezTo>
                  <a:pt x="704" y="289"/>
                  <a:pt x="704" y="289"/>
                  <a:pt x="704" y="289"/>
                </a:cubicBezTo>
                <a:cubicBezTo>
                  <a:pt x="700" y="291"/>
                  <a:pt x="700" y="291"/>
                  <a:pt x="700" y="291"/>
                </a:cubicBezTo>
                <a:cubicBezTo>
                  <a:pt x="697" y="292"/>
                  <a:pt x="697" y="292"/>
                  <a:pt x="697" y="292"/>
                </a:cubicBezTo>
                <a:cubicBezTo>
                  <a:pt x="682" y="302"/>
                  <a:pt x="682" y="302"/>
                  <a:pt x="682" y="302"/>
                </a:cubicBezTo>
                <a:cubicBezTo>
                  <a:pt x="680" y="304"/>
                  <a:pt x="680" y="304"/>
                  <a:pt x="680" y="304"/>
                </a:cubicBezTo>
                <a:cubicBezTo>
                  <a:pt x="685" y="303"/>
                  <a:pt x="685" y="303"/>
                  <a:pt x="685" y="303"/>
                </a:cubicBezTo>
                <a:cubicBezTo>
                  <a:pt x="696" y="297"/>
                  <a:pt x="696" y="297"/>
                  <a:pt x="696" y="297"/>
                </a:cubicBezTo>
                <a:cubicBezTo>
                  <a:pt x="697" y="295"/>
                  <a:pt x="697" y="295"/>
                  <a:pt x="697" y="295"/>
                </a:cubicBezTo>
                <a:cubicBezTo>
                  <a:pt x="703" y="292"/>
                  <a:pt x="703" y="292"/>
                  <a:pt x="703" y="292"/>
                </a:cubicBezTo>
                <a:cubicBezTo>
                  <a:pt x="708" y="292"/>
                  <a:pt x="708" y="292"/>
                  <a:pt x="708" y="292"/>
                </a:cubicBezTo>
                <a:cubicBezTo>
                  <a:pt x="715" y="287"/>
                  <a:pt x="715" y="287"/>
                  <a:pt x="715" y="287"/>
                </a:cubicBezTo>
                <a:cubicBezTo>
                  <a:pt x="719" y="287"/>
                  <a:pt x="719" y="287"/>
                  <a:pt x="719" y="287"/>
                </a:cubicBezTo>
                <a:cubicBezTo>
                  <a:pt x="720" y="283"/>
                  <a:pt x="720" y="283"/>
                  <a:pt x="720" y="283"/>
                </a:cubicBezTo>
                <a:cubicBezTo>
                  <a:pt x="728" y="280"/>
                  <a:pt x="728" y="280"/>
                  <a:pt x="728" y="280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2" y="276"/>
                  <a:pt x="726" y="281"/>
                  <a:pt x="733" y="275"/>
                </a:cubicBezTo>
                <a:cubicBezTo>
                  <a:pt x="736" y="277"/>
                  <a:pt x="736" y="277"/>
                  <a:pt x="736" y="277"/>
                </a:cubicBezTo>
                <a:cubicBezTo>
                  <a:pt x="738" y="275"/>
                  <a:pt x="738" y="275"/>
                  <a:pt x="738" y="275"/>
                </a:cubicBezTo>
                <a:cubicBezTo>
                  <a:pt x="735" y="274"/>
                  <a:pt x="735" y="274"/>
                  <a:pt x="735" y="274"/>
                </a:cubicBezTo>
                <a:cubicBezTo>
                  <a:pt x="737" y="272"/>
                  <a:pt x="737" y="272"/>
                  <a:pt x="737" y="272"/>
                </a:cubicBezTo>
                <a:cubicBezTo>
                  <a:pt x="738" y="274"/>
                  <a:pt x="738" y="274"/>
                  <a:pt x="738" y="274"/>
                </a:cubicBezTo>
                <a:cubicBezTo>
                  <a:pt x="743" y="272"/>
                  <a:pt x="743" y="272"/>
                  <a:pt x="743" y="272"/>
                </a:cubicBezTo>
                <a:cubicBezTo>
                  <a:pt x="746" y="268"/>
                  <a:pt x="746" y="268"/>
                  <a:pt x="746" y="268"/>
                </a:cubicBezTo>
                <a:cubicBezTo>
                  <a:pt x="749" y="268"/>
                  <a:pt x="749" y="268"/>
                  <a:pt x="749" y="268"/>
                </a:cubicBezTo>
                <a:cubicBezTo>
                  <a:pt x="751" y="264"/>
                  <a:pt x="751" y="264"/>
                  <a:pt x="751" y="264"/>
                </a:cubicBezTo>
                <a:cubicBezTo>
                  <a:pt x="756" y="263"/>
                  <a:pt x="756" y="263"/>
                  <a:pt x="756" y="263"/>
                </a:cubicBezTo>
                <a:cubicBezTo>
                  <a:pt x="757" y="260"/>
                  <a:pt x="757" y="260"/>
                  <a:pt x="757" y="260"/>
                </a:cubicBezTo>
                <a:cubicBezTo>
                  <a:pt x="765" y="257"/>
                  <a:pt x="765" y="257"/>
                  <a:pt x="765" y="257"/>
                </a:cubicBezTo>
                <a:cubicBezTo>
                  <a:pt x="771" y="252"/>
                  <a:pt x="771" y="252"/>
                  <a:pt x="771" y="252"/>
                </a:cubicBezTo>
                <a:cubicBezTo>
                  <a:pt x="771" y="251"/>
                  <a:pt x="762" y="260"/>
                  <a:pt x="775" y="250"/>
                </a:cubicBezTo>
                <a:cubicBezTo>
                  <a:pt x="774" y="253"/>
                  <a:pt x="774" y="253"/>
                  <a:pt x="774" y="253"/>
                </a:cubicBezTo>
                <a:cubicBezTo>
                  <a:pt x="775" y="254"/>
                  <a:pt x="775" y="254"/>
                  <a:pt x="775" y="254"/>
                </a:cubicBezTo>
                <a:cubicBezTo>
                  <a:pt x="776" y="252"/>
                  <a:pt x="776" y="252"/>
                  <a:pt x="776" y="252"/>
                </a:cubicBezTo>
                <a:cubicBezTo>
                  <a:pt x="781" y="254"/>
                  <a:pt x="781" y="254"/>
                  <a:pt x="781" y="254"/>
                </a:cubicBezTo>
                <a:cubicBezTo>
                  <a:pt x="781" y="250"/>
                  <a:pt x="781" y="250"/>
                  <a:pt x="781" y="250"/>
                </a:cubicBezTo>
                <a:cubicBezTo>
                  <a:pt x="779" y="248"/>
                  <a:pt x="779" y="248"/>
                  <a:pt x="779" y="248"/>
                </a:cubicBezTo>
                <a:cubicBezTo>
                  <a:pt x="779" y="247"/>
                  <a:pt x="771" y="254"/>
                  <a:pt x="781" y="246"/>
                </a:cubicBezTo>
                <a:cubicBezTo>
                  <a:pt x="791" y="238"/>
                  <a:pt x="791" y="238"/>
                  <a:pt x="791" y="238"/>
                </a:cubicBezTo>
                <a:cubicBezTo>
                  <a:pt x="795" y="237"/>
                  <a:pt x="795" y="237"/>
                  <a:pt x="795" y="237"/>
                </a:cubicBezTo>
                <a:cubicBezTo>
                  <a:pt x="798" y="233"/>
                  <a:pt x="798" y="233"/>
                  <a:pt x="798" y="233"/>
                </a:cubicBezTo>
                <a:cubicBezTo>
                  <a:pt x="801" y="233"/>
                  <a:pt x="801" y="233"/>
                  <a:pt x="801" y="233"/>
                </a:cubicBezTo>
                <a:cubicBezTo>
                  <a:pt x="801" y="231"/>
                  <a:pt x="801" y="231"/>
                  <a:pt x="801" y="231"/>
                </a:cubicBezTo>
                <a:cubicBezTo>
                  <a:pt x="802" y="226"/>
                  <a:pt x="808" y="235"/>
                  <a:pt x="808" y="227"/>
                </a:cubicBezTo>
                <a:cubicBezTo>
                  <a:pt x="809" y="224"/>
                  <a:pt x="809" y="224"/>
                  <a:pt x="809" y="224"/>
                </a:cubicBezTo>
                <a:cubicBezTo>
                  <a:pt x="812" y="224"/>
                  <a:pt x="812" y="224"/>
                  <a:pt x="812" y="224"/>
                </a:cubicBezTo>
                <a:cubicBezTo>
                  <a:pt x="811" y="225"/>
                  <a:pt x="811" y="225"/>
                  <a:pt x="811" y="225"/>
                </a:cubicBezTo>
                <a:cubicBezTo>
                  <a:pt x="812" y="225"/>
                  <a:pt x="810" y="222"/>
                  <a:pt x="812" y="226"/>
                </a:cubicBezTo>
                <a:cubicBezTo>
                  <a:pt x="814" y="224"/>
                  <a:pt x="814" y="224"/>
                  <a:pt x="814" y="224"/>
                </a:cubicBezTo>
                <a:cubicBezTo>
                  <a:pt x="813" y="223"/>
                  <a:pt x="813" y="223"/>
                  <a:pt x="813" y="223"/>
                </a:cubicBezTo>
                <a:cubicBezTo>
                  <a:pt x="821" y="216"/>
                  <a:pt x="821" y="216"/>
                  <a:pt x="821" y="216"/>
                </a:cubicBezTo>
                <a:cubicBezTo>
                  <a:pt x="824" y="215"/>
                  <a:pt x="824" y="215"/>
                  <a:pt x="824" y="215"/>
                </a:cubicBezTo>
                <a:cubicBezTo>
                  <a:pt x="826" y="212"/>
                  <a:pt x="826" y="212"/>
                  <a:pt x="826" y="212"/>
                </a:cubicBezTo>
                <a:cubicBezTo>
                  <a:pt x="828" y="213"/>
                  <a:pt x="831" y="208"/>
                  <a:pt x="833" y="212"/>
                </a:cubicBezTo>
                <a:cubicBezTo>
                  <a:pt x="833" y="206"/>
                  <a:pt x="833" y="206"/>
                  <a:pt x="833" y="206"/>
                </a:cubicBezTo>
                <a:cubicBezTo>
                  <a:pt x="834" y="203"/>
                  <a:pt x="835" y="211"/>
                  <a:pt x="839" y="203"/>
                </a:cubicBezTo>
                <a:cubicBezTo>
                  <a:pt x="841" y="203"/>
                  <a:pt x="841" y="203"/>
                  <a:pt x="841" y="203"/>
                </a:cubicBezTo>
                <a:cubicBezTo>
                  <a:pt x="841" y="204"/>
                  <a:pt x="841" y="204"/>
                  <a:pt x="841" y="204"/>
                </a:cubicBezTo>
                <a:cubicBezTo>
                  <a:pt x="843" y="203"/>
                  <a:pt x="843" y="203"/>
                  <a:pt x="843" y="203"/>
                </a:cubicBezTo>
                <a:cubicBezTo>
                  <a:pt x="841" y="201"/>
                  <a:pt x="841" y="201"/>
                  <a:pt x="841" y="201"/>
                </a:cubicBezTo>
                <a:cubicBezTo>
                  <a:pt x="841" y="199"/>
                  <a:pt x="841" y="199"/>
                  <a:pt x="841" y="199"/>
                </a:cubicBezTo>
                <a:cubicBezTo>
                  <a:pt x="846" y="198"/>
                  <a:pt x="846" y="198"/>
                  <a:pt x="846" y="198"/>
                </a:cubicBezTo>
                <a:cubicBezTo>
                  <a:pt x="846" y="196"/>
                  <a:pt x="846" y="196"/>
                  <a:pt x="846" y="196"/>
                </a:cubicBezTo>
                <a:cubicBezTo>
                  <a:pt x="851" y="198"/>
                  <a:pt x="851" y="198"/>
                  <a:pt x="851" y="198"/>
                </a:cubicBezTo>
                <a:cubicBezTo>
                  <a:pt x="852" y="197"/>
                  <a:pt x="848" y="201"/>
                  <a:pt x="853" y="197"/>
                </a:cubicBezTo>
                <a:cubicBezTo>
                  <a:pt x="850" y="194"/>
                  <a:pt x="850" y="194"/>
                  <a:pt x="850" y="194"/>
                </a:cubicBezTo>
                <a:cubicBezTo>
                  <a:pt x="859" y="189"/>
                  <a:pt x="859" y="189"/>
                  <a:pt x="859" y="189"/>
                </a:cubicBezTo>
                <a:cubicBezTo>
                  <a:pt x="859" y="185"/>
                  <a:pt x="859" y="185"/>
                  <a:pt x="859" y="185"/>
                </a:cubicBezTo>
                <a:cubicBezTo>
                  <a:pt x="865" y="183"/>
                  <a:pt x="865" y="183"/>
                  <a:pt x="865" y="183"/>
                </a:cubicBezTo>
                <a:cubicBezTo>
                  <a:pt x="866" y="180"/>
                  <a:pt x="866" y="180"/>
                  <a:pt x="866" y="180"/>
                </a:cubicBezTo>
                <a:cubicBezTo>
                  <a:pt x="872" y="177"/>
                  <a:pt x="872" y="177"/>
                  <a:pt x="872" y="177"/>
                </a:cubicBezTo>
                <a:cubicBezTo>
                  <a:pt x="879" y="178"/>
                  <a:pt x="879" y="178"/>
                  <a:pt x="879" y="178"/>
                </a:cubicBezTo>
                <a:cubicBezTo>
                  <a:pt x="880" y="178"/>
                  <a:pt x="880" y="178"/>
                  <a:pt x="880" y="178"/>
                </a:cubicBezTo>
                <a:cubicBezTo>
                  <a:pt x="879" y="181"/>
                  <a:pt x="879" y="181"/>
                  <a:pt x="879" y="181"/>
                </a:cubicBezTo>
                <a:cubicBezTo>
                  <a:pt x="875" y="180"/>
                  <a:pt x="875" y="180"/>
                  <a:pt x="875" y="180"/>
                </a:cubicBezTo>
                <a:cubicBezTo>
                  <a:pt x="872" y="182"/>
                  <a:pt x="872" y="182"/>
                  <a:pt x="872" y="182"/>
                </a:cubicBezTo>
                <a:cubicBezTo>
                  <a:pt x="874" y="188"/>
                  <a:pt x="871" y="180"/>
                  <a:pt x="879" y="183"/>
                </a:cubicBezTo>
                <a:cubicBezTo>
                  <a:pt x="879" y="184"/>
                  <a:pt x="879" y="184"/>
                  <a:pt x="879" y="184"/>
                </a:cubicBezTo>
                <a:cubicBezTo>
                  <a:pt x="880" y="185"/>
                  <a:pt x="880" y="185"/>
                  <a:pt x="880" y="185"/>
                </a:cubicBezTo>
                <a:cubicBezTo>
                  <a:pt x="881" y="185"/>
                  <a:pt x="887" y="190"/>
                  <a:pt x="882" y="182"/>
                </a:cubicBezTo>
                <a:cubicBezTo>
                  <a:pt x="887" y="182"/>
                  <a:pt x="887" y="182"/>
                  <a:pt x="887" y="182"/>
                </a:cubicBezTo>
                <a:cubicBezTo>
                  <a:pt x="885" y="183"/>
                  <a:pt x="885" y="183"/>
                  <a:pt x="885" y="183"/>
                </a:cubicBezTo>
                <a:cubicBezTo>
                  <a:pt x="884" y="187"/>
                  <a:pt x="884" y="187"/>
                  <a:pt x="884" y="187"/>
                </a:cubicBezTo>
                <a:cubicBezTo>
                  <a:pt x="883" y="187"/>
                  <a:pt x="886" y="188"/>
                  <a:pt x="882" y="187"/>
                </a:cubicBezTo>
                <a:cubicBezTo>
                  <a:pt x="881" y="188"/>
                  <a:pt x="881" y="188"/>
                  <a:pt x="881" y="188"/>
                </a:cubicBezTo>
                <a:cubicBezTo>
                  <a:pt x="882" y="191"/>
                  <a:pt x="882" y="191"/>
                  <a:pt x="882" y="191"/>
                </a:cubicBezTo>
                <a:cubicBezTo>
                  <a:pt x="882" y="194"/>
                  <a:pt x="882" y="194"/>
                  <a:pt x="882" y="194"/>
                </a:cubicBezTo>
                <a:cubicBezTo>
                  <a:pt x="881" y="194"/>
                  <a:pt x="881" y="194"/>
                  <a:pt x="881" y="194"/>
                </a:cubicBezTo>
                <a:cubicBezTo>
                  <a:pt x="881" y="197"/>
                  <a:pt x="881" y="197"/>
                  <a:pt x="881" y="197"/>
                </a:cubicBezTo>
                <a:cubicBezTo>
                  <a:pt x="883" y="199"/>
                  <a:pt x="883" y="199"/>
                  <a:pt x="883" y="199"/>
                </a:cubicBezTo>
                <a:cubicBezTo>
                  <a:pt x="886" y="193"/>
                  <a:pt x="886" y="193"/>
                  <a:pt x="886" y="193"/>
                </a:cubicBezTo>
                <a:cubicBezTo>
                  <a:pt x="891" y="195"/>
                  <a:pt x="891" y="195"/>
                  <a:pt x="891" y="195"/>
                </a:cubicBezTo>
                <a:cubicBezTo>
                  <a:pt x="889" y="198"/>
                  <a:pt x="889" y="198"/>
                  <a:pt x="889" y="198"/>
                </a:cubicBezTo>
                <a:cubicBezTo>
                  <a:pt x="884" y="198"/>
                  <a:pt x="884" y="198"/>
                  <a:pt x="884" y="198"/>
                </a:cubicBezTo>
                <a:cubicBezTo>
                  <a:pt x="884" y="199"/>
                  <a:pt x="887" y="195"/>
                  <a:pt x="884" y="200"/>
                </a:cubicBezTo>
                <a:cubicBezTo>
                  <a:pt x="882" y="198"/>
                  <a:pt x="882" y="198"/>
                  <a:pt x="882" y="198"/>
                </a:cubicBezTo>
                <a:cubicBezTo>
                  <a:pt x="876" y="201"/>
                  <a:pt x="876" y="201"/>
                  <a:pt x="876" y="201"/>
                </a:cubicBezTo>
                <a:cubicBezTo>
                  <a:pt x="873" y="201"/>
                  <a:pt x="873" y="201"/>
                  <a:pt x="873" y="201"/>
                </a:cubicBezTo>
                <a:cubicBezTo>
                  <a:pt x="873" y="205"/>
                  <a:pt x="873" y="205"/>
                  <a:pt x="873" y="205"/>
                </a:cubicBezTo>
                <a:cubicBezTo>
                  <a:pt x="869" y="206"/>
                  <a:pt x="869" y="206"/>
                  <a:pt x="869" y="206"/>
                </a:cubicBezTo>
                <a:cubicBezTo>
                  <a:pt x="867" y="208"/>
                  <a:pt x="867" y="208"/>
                  <a:pt x="867" y="208"/>
                </a:cubicBezTo>
                <a:cubicBezTo>
                  <a:pt x="861" y="209"/>
                  <a:pt x="861" y="209"/>
                  <a:pt x="861" y="209"/>
                </a:cubicBezTo>
                <a:cubicBezTo>
                  <a:pt x="861" y="211"/>
                  <a:pt x="861" y="211"/>
                  <a:pt x="861" y="211"/>
                </a:cubicBezTo>
                <a:cubicBezTo>
                  <a:pt x="852" y="216"/>
                  <a:pt x="852" y="216"/>
                  <a:pt x="852" y="216"/>
                </a:cubicBezTo>
                <a:cubicBezTo>
                  <a:pt x="854" y="212"/>
                  <a:pt x="854" y="212"/>
                  <a:pt x="854" y="212"/>
                </a:cubicBezTo>
                <a:cubicBezTo>
                  <a:pt x="855" y="212"/>
                  <a:pt x="854" y="215"/>
                  <a:pt x="851" y="213"/>
                </a:cubicBezTo>
                <a:cubicBezTo>
                  <a:pt x="851" y="212"/>
                  <a:pt x="858" y="218"/>
                  <a:pt x="851" y="210"/>
                </a:cubicBezTo>
                <a:cubicBezTo>
                  <a:pt x="846" y="212"/>
                  <a:pt x="846" y="212"/>
                  <a:pt x="846" y="212"/>
                </a:cubicBezTo>
                <a:cubicBezTo>
                  <a:pt x="845" y="213"/>
                  <a:pt x="845" y="213"/>
                  <a:pt x="845" y="213"/>
                </a:cubicBezTo>
                <a:cubicBezTo>
                  <a:pt x="851" y="214"/>
                  <a:pt x="851" y="214"/>
                  <a:pt x="851" y="214"/>
                </a:cubicBezTo>
                <a:cubicBezTo>
                  <a:pt x="847" y="219"/>
                  <a:pt x="847" y="219"/>
                  <a:pt x="847" y="219"/>
                </a:cubicBezTo>
                <a:cubicBezTo>
                  <a:pt x="847" y="221"/>
                  <a:pt x="847" y="221"/>
                  <a:pt x="847" y="221"/>
                </a:cubicBezTo>
                <a:cubicBezTo>
                  <a:pt x="851" y="220"/>
                  <a:pt x="851" y="220"/>
                  <a:pt x="851" y="220"/>
                </a:cubicBezTo>
                <a:cubicBezTo>
                  <a:pt x="848" y="223"/>
                  <a:pt x="848" y="223"/>
                  <a:pt x="848" y="223"/>
                </a:cubicBezTo>
                <a:cubicBezTo>
                  <a:pt x="844" y="224"/>
                  <a:pt x="844" y="224"/>
                  <a:pt x="844" y="224"/>
                </a:cubicBezTo>
                <a:cubicBezTo>
                  <a:pt x="839" y="222"/>
                  <a:pt x="839" y="222"/>
                  <a:pt x="839" y="222"/>
                </a:cubicBezTo>
                <a:cubicBezTo>
                  <a:pt x="841" y="220"/>
                  <a:pt x="841" y="220"/>
                  <a:pt x="841" y="220"/>
                </a:cubicBezTo>
                <a:cubicBezTo>
                  <a:pt x="843" y="218"/>
                  <a:pt x="843" y="218"/>
                  <a:pt x="843" y="218"/>
                </a:cubicBezTo>
                <a:cubicBezTo>
                  <a:pt x="841" y="218"/>
                  <a:pt x="841" y="218"/>
                  <a:pt x="841" y="218"/>
                </a:cubicBezTo>
                <a:cubicBezTo>
                  <a:pt x="831" y="225"/>
                  <a:pt x="831" y="225"/>
                  <a:pt x="831" y="225"/>
                </a:cubicBezTo>
                <a:cubicBezTo>
                  <a:pt x="829" y="225"/>
                  <a:pt x="842" y="223"/>
                  <a:pt x="827" y="227"/>
                </a:cubicBezTo>
                <a:cubicBezTo>
                  <a:pt x="821" y="234"/>
                  <a:pt x="821" y="234"/>
                  <a:pt x="821" y="234"/>
                </a:cubicBezTo>
                <a:cubicBezTo>
                  <a:pt x="808" y="242"/>
                  <a:pt x="808" y="242"/>
                  <a:pt x="808" y="242"/>
                </a:cubicBezTo>
                <a:cubicBezTo>
                  <a:pt x="807" y="243"/>
                  <a:pt x="807" y="243"/>
                  <a:pt x="807" y="243"/>
                </a:cubicBezTo>
                <a:cubicBezTo>
                  <a:pt x="808" y="242"/>
                  <a:pt x="808" y="244"/>
                  <a:pt x="809" y="243"/>
                </a:cubicBezTo>
                <a:cubicBezTo>
                  <a:pt x="793" y="254"/>
                  <a:pt x="793" y="254"/>
                  <a:pt x="793" y="254"/>
                </a:cubicBezTo>
                <a:cubicBezTo>
                  <a:pt x="791" y="255"/>
                  <a:pt x="791" y="255"/>
                  <a:pt x="791" y="255"/>
                </a:cubicBezTo>
                <a:cubicBezTo>
                  <a:pt x="792" y="259"/>
                  <a:pt x="792" y="259"/>
                  <a:pt x="792" y="259"/>
                </a:cubicBezTo>
                <a:cubicBezTo>
                  <a:pt x="793" y="259"/>
                  <a:pt x="787" y="261"/>
                  <a:pt x="793" y="258"/>
                </a:cubicBezTo>
                <a:cubicBezTo>
                  <a:pt x="793" y="256"/>
                  <a:pt x="793" y="256"/>
                  <a:pt x="793" y="256"/>
                </a:cubicBezTo>
                <a:cubicBezTo>
                  <a:pt x="793" y="255"/>
                  <a:pt x="786" y="262"/>
                  <a:pt x="797" y="256"/>
                </a:cubicBezTo>
                <a:cubicBezTo>
                  <a:pt x="797" y="254"/>
                  <a:pt x="797" y="254"/>
                  <a:pt x="797" y="254"/>
                </a:cubicBezTo>
                <a:cubicBezTo>
                  <a:pt x="806" y="250"/>
                  <a:pt x="806" y="250"/>
                  <a:pt x="806" y="250"/>
                </a:cubicBezTo>
                <a:cubicBezTo>
                  <a:pt x="812" y="242"/>
                  <a:pt x="812" y="242"/>
                  <a:pt x="812" y="242"/>
                </a:cubicBezTo>
                <a:cubicBezTo>
                  <a:pt x="824" y="234"/>
                  <a:pt x="824" y="234"/>
                  <a:pt x="824" y="234"/>
                </a:cubicBezTo>
                <a:cubicBezTo>
                  <a:pt x="823" y="234"/>
                  <a:pt x="823" y="234"/>
                  <a:pt x="823" y="234"/>
                </a:cubicBezTo>
                <a:cubicBezTo>
                  <a:pt x="829" y="231"/>
                  <a:pt x="829" y="231"/>
                  <a:pt x="829" y="231"/>
                </a:cubicBezTo>
                <a:cubicBezTo>
                  <a:pt x="831" y="227"/>
                  <a:pt x="831" y="227"/>
                  <a:pt x="831" y="227"/>
                </a:cubicBezTo>
                <a:cubicBezTo>
                  <a:pt x="837" y="224"/>
                  <a:pt x="837" y="224"/>
                  <a:pt x="837" y="224"/>
                </a:cubicBezTo>
                <a:cubicBezTo>
                  <a:pt x="838" y="227"/>
                  <a:pt x="846" y="216"/>
                  <a:pt x="837" y="229"/>
                </a:cubicBezTo>
                <a:cubicBezTo>
                  <a:pt x="838" y="229"/>
                  <a:pt x="838" y="229"/>
                  <a:pt x="838" y="229"/>
                </a:cubicBezTo>
                <a:cubicBezTo>
                  <a:pt x="837" y="231"/>
                  <a:pt x="837" y="231"/>
                  <a:pt x="837" y="231"/>
                </a:cubicBezTo>
                <a:cubicBezTo>
                  <a:pt x="834" y="232"/>
                  <a:pt x="834" y="232"/>
                  <a:pt x="834" y="232"/>
                </a:cubicBezTo>
                <a:cubicBezTo>
                  <a:pt x="829" y="231"/>
                  <a:pt x="829" y="231"/>
                  <a:pt x="829" y="231"/>
                </a:cubicBezTo>
                <a:cubicBezTo>
                  <a:pt x="827" y="233"/>
                  <a:pt x="827" y="233"/>
                  <a:pt x="827" y="233"/>
                </a:cubicBezTo>
                <a:cubicBezTo>
                  <a:pt x="830" y="235"/>
                  <a:pt x="830" y="235"/>
                  <a:pt x="830" y="235"/>
                </a:cubicBezTo>
                <a:cubicBezTo>
                  <a:pt x="833" y="235"/>
                  <a:pt x="833" y="235"/>
                  <a:pt x="833" y="235"/>
                </a:cubicBezTo>
                <a:cubicBezTo>
                  <a:pt x="823" y="238"/>
                  <a:pt x="823" y="238"/>
                  <a:pt x="823" y="238"/>
                </a:cubicBezTo>
                <a:cubicBezTo>
                  <a:pt x="823" y="240"/>
                  <a:pt x="823" y="240"/>
                  <a:pt x="823" y="240"/>
                </a:cubicBezTo>
                <a:cubicBezTo>
                  <a:pt x="822" y="241"/>
                  <a:pt x="830" y="241"/>
                  <a:pt x="821" y="240"/>
                </a:cubicBezTo>
                <a:cubicBezTo>
                  <a:pt x="814" y="242"/>
                  <a:pt x="814" y="242"/>
                  <a:pt x="814" y="242"/>
                </a:cubicBezTo>
                <a:cubicBezTo>
                  <a:pt x="818" y="243"/>
                  <a:pt x="818" y="243"/>
                  <a:pt x="818" y="243"/>
                </a:cubicBezTo>
                <a:cubicBezTo>
                  <a:pt x="818" y="244"/>
                  <a:pt x="818" y="245"/>
                  <a:pt x="816" y="244"/>
                </a:cubicBezTo>
                <a:cubicBezTo>
                  <a:pt x="817" y="244"/>
                  <a:pt x="820" y="241"/>
                  <a:pt x="817" y="247"/>
                </a:cubicBezTo>
                <a:cubicBezTo>
                  <a:pt x="818" y="246"/>
                  <a:pt x="822" y="242"/>
                  <a:pt x="813" y="246"/>
                </a:cubicBezTo>
                <a:cubicBezTo>
                  <a:pt x="812" y="246"/>
                  <a:pt x="812" y="246"/>
                  <a:pt x="812" y="246"/>
                </a:cubicBezTo>
                <a:cubicBezTo>
                  <a:pt x="815" y="248"/>
                  <a:pt x="815" y="248"/>
                  <a:pt x="815" y="248"/>
                </a:cubicBezTo>
                <a:cubicBezTo>
                  <a:pt x="810" y="248"/>
                  <a:pt x="810" y="248"/>
                  <a:pt x="810" y="248"/>
                </a:cubicBezTo>
                <a:cubicBezTo>
                  <a:pt x="803" y="254"/>
                  <a:pt x="803" y="254"/>
                  <a:pt x="803" y="254"/>
                </a:cubicBezTo>
                <a:cubicBezTo>
                  <a:pt x="803" y="255"/>
                  <a:pt x="803" y="255"/>
                  <a:pt x="803" y="255"/>
                </a:cubicBezTo>
                <a:cubicBezTo>
                  <a:pt x="802" y="255"/>
                  <a:pt x="802" y="255"/>
                  <a:pt x="802" y="255"/>
                </a:cubicBezTo>
                <a:cubicBezTo>
                  <a:pt x="800" y="256"/>
                  <a:pt x="795" y="255"/>
                  <a:pt x="798" y="259"/>
                </a:cubicBezTo>
                <a:cubicBezTo>
                  <a:pt x="795" y="261"/>
                  <a:pt x="795" y="261"/>
                  <a:pt x="795" y="261"/>
                </a:cubicBezTo>
                <a:cubicBezTo>
                  <a:pt x="795" y="263"/>
                  <a:pt x="795" y="263"/>
                  <a:pt x="795" y="263"/>
                </a:cubicBezTo>
                <a:cubicBezTo>
                  <a:pt x="792" y="263"/>
                  <a:pt x="792" y="263"/>
                  <a:pt x="792" y="263"/>
                </a:cubicBezTo>
                <a:cubicBezTo>
                  <a:pt x="792" y="264"/>
                  <a:pt x="792" y="264"/>
                  <a:pt x="792" y="264"/>
                </a:cubicBezTo>
                <a:cubicBezTo>
                  <a:pt x="785" y="269"/>
                  <a:pt x="785" y="269"/>
                  <a:pt x="785" y="269"/>
                </a:cubicBezTo>
                <a:cubicBezTo>
                  <a:pt x="784" y="272"/>
                  <a:pt x="784" y="272"/>
                  <a:pt x="784" y="272"/>
                </a:cubicBezTo>
                <a:cubicBezTo>
                  <a:pt x="776" y="276"/>
                  <a:pt x="776" y="276"/>
                  <a:pt x="776" y="276"/>
                </a:cubicBezTo>
                <a:cubicBezTo>
                  <a:pt x="775" y="277"/>
                  <a:pt x="775" y="277"/>
                  <a:pt x="775" y="277"/>
                </a:cubicBezTo>
                <a:cubicBezTo>
                  <a:pt x="777" y="278"/>
                  <a:pt x="777" y="278"/>
                  <a:pt x="777" y="278"/>
                </a:cubicBezTo>
                <a:cubicBezTo>
                  <a:pt x="775" y="278"/>
                  <a:pt x="775" y="278"/>
                  <a:pt x="775" y="278"/>
                </a:cubicBezTo>
                <a:cubicBezTo>
                  <a:pt x="758" y="290"/>
                  <a:pt x="758" y="290"/>
                  <a:pt x="758" y="290"/>
                </a:cubicBezTo>
                <a:cubicBezTo>
                  <a:pt x="754" y="294"/>
                  <a:pt x="754" y="294"/>
                  <a:pt x="754" y="294"/>
                </a:cubicBezTo>
                <a:cubicBezTo>
                  <a:pt x="747" y="298"/>
                  <a:pt x="747" y="298"/>
                  <a:pt x="747" y="298"/>
                </a:cubicBezTo>
                <a:cubicBezTo>
                  <a:pt x="745" y="300"/>
                  <a:pt x="745" y="300"/>
                  <a:pt x="745" y="300"/>
                </a:cubicBezTo>
                <a:cubicBezTo>
                  <a:pt x="746" y="301"/>
                  <a:pt x="746" y="301"/>
                  <a:pt x="746" y="301"/>
                </a:cubicBezTo>
                <a:cubicBezTo>
                  <a:pt x="747" y="300"/>
                  <a:pt x="747" y="300"/>
                  <a:pt x="747" y="300"/>
                </a:cubicBezTo>
                <a:cubicBezTo>
                  <a:pt x="748" y="301"/>
                  <a:pt x="748" y="301"/>
                  <a:pt x="748" y="301"/>
                </a:cubicBezTo>
                <a:cubicBezTo>
                  <a:pt x="763" y="293"/>
                  <a:pt x="763" y="293"/>
                  <a:pt x="763" y="293"/>
                </a:cubicBezTo>
                <a:cubicBezTo>
                  <a:pt x="766" y="293"/>
                  <a:pt x="766" y="293"/>
                  <a:pt x="766" y="293"/>
                </a:cubicBezTo>
                <a:cubicBezTo>
                  <a:pt x="784" y="281"/>
                  <a:pt x="784" y="281"/>
                  <a:pt x="784" y="281"/>
                </a:cubicBezTo>
                <a:cubicBezTo>
                  <a:pt x="784" y="278"/>
                  <a:pt x="787" y="284"/>
                  <a:pt x="787" y="280"/>
                </a:cubicBezTo>
                <a:cubicBezTo>
                  <a:pt x="802" y="271"/>
                  <a:pt x="802" y="271"/>
                  <a:pt x="802" y="271"/>
                </a:cubicBezTo>
                <a:cubicBezTo>
                  <a:pt x="793" y="280"/>
                  <a:pt x="793" y="280"/>
                  <a:pt x="793" y="280"/>
                </a:cubicBezTo>
                <a:cubicBezTo>
                  <a:pt x="790" y="283"/>
                  <a:pt x="790" y="283"/>
                  <a:pt x="790" y="283"/>
                </a:cubicBezTo>
                <a:cubicBezTo>
                  <a:pt x="799" y="282"/>
                  <a:pt x="799" y="282"/>
                  <a:pt x="799" y="282"/>
                </a:cubicBezTo>
                <a:cubicBezTo>
                  <a:pt x="800" y="281"/>
                  <a:pt x="801" y="287"/>
                  <a:pt x="802" y="279"/>
                </a:cubicBezTo>
                <a:cubicBezTo>
                  <a:pt x="805" y="281"/>
                  <a:pt x="805" y="281"/>
                  <a:pt x="805" y="281"/>
                </a:cubicBezTo>
                <a:cubicBezTo>
                  <a:pt x="797" y="286"/>
                  <a:pt x="797" y="286"/>
                  <a:pt x="797" y="286"/>
                </a:cubicBezTo>
                <a:cubicBezTo>
                  <a:pt x="797" y="287"/>
                  <a:pt x="797" y="287"/>
                  <a:pt x="797" y="287"/>
                </a:cubicBezTo>
                <a:cubicBezTo>
                  <a:pt x="793" y="290"/>
                  <a:pt x="793" y="290"/>
                  <a:pt x="793" y="290"/>
                </a:cubicBezTo>
                <a:cubicBezTo>
                  <a:pt x="793" y="291"/>
                  <a:pt x="793" y="291"/>
                  <a:pt x="793" y="291"/>
                </a:cubicBezTo>
                <a:cubicBezTo>
                  <a:pt x="792" y="290"/>
                  <a:pt x="792" y="290"/>
                  <a:pt x="792" y="290"/>
                </a:cubicBezTo>
                <a:cubicBezTo>
                  <a:pt x="790" y="290"/>
                  <a:pt x="790" y="290"/>
                  <a:pt x="790" y="290"/>
                </a:cubicBezTo>
                <a:cubicBezTo>
                  <a:pt x="789" y="292"/>
                  <a:pt x="789" y="292"/>
                  <a:pt x="789" y="292"/>
                </a:cubicBezTo>
                <a:cubicBezTo>
                  <a:pt x="790" y="292"/>
                  <a:pt x="790" y="292"/>
                  <a:pt x="790" y="292"/>
                </a:cubicBezTo>
                <a:cubicBezTo>
                  <a:pt x="790" y="294"/>
                  <a:pt x="790" y="294"/>
                  <a:pt x="790" y="294"/>
                </a:cubicBezTo>
                <a:cubicBezTo>
                  <a:pt x="785" y="296"/>
                  <a:pt x="798" y="298"/>
                  <a:pt x="785" y="295"/>
                </a:cubicBezTo>
                <a:cubicBezTo>
                  <a:pt x="783" y="299"/>
                  <a:pt x="783" y="299"/>
                  <a:pt x="783" y="299"/>
                </a:cubicBezTo>
                <a:cubicBezTo>
                  <a:pt x="784" y="301"/>
                  <a:pt x="784" y="301"/>
                  <a:pt x="784" y="301"/>
                </a:cubicBezTo>
                <a:cubicBezTo>
                  <a:pt x="785" y="301"/>
                  <a:pt x="788" y="302"/>
                  <a:pt x="787" y="298"/>
                </a:cubicBezTo>
                <a:cubicBezTo>
                  <a:pt x="788" y="299"/>
                  <a:pt x="790" y="298"/>
                  <a:pt x="791" y="298"/>
                </a:cubicBezTo>
                <a:cubicBezTo>
                  <a:pt x="790" y="297"/>
                  <a:pt x="790" y="297"/>
                  <a:pt x="790" y="297"/>
                </a:cubicBezTo>
                <a:cubicBezTo>
                  <a:pt x="789" y="298"/>
                  <a:pt x="789" y="298"/>
                  <a:pt x="789" y="298"/>
                </a:cubicBezTo>
                <a:cubicBezTo>
                  <a:pt x="790" y="295"/>
                  <a:pt x="780" y="302"/>
                  <a:pt x="793" y="296"/>
                </a:cubicBezTo>
                <a:cubicBezTo>
                  <a:pt x="791" y="301"/>
                  <a:pt x="791" y="301"/>
                  <a:pt x="791" y="301"/>
                </a:cubicBezTo>
                <a:cubicBezTo>
                  <a:pt x="798" y="302"/>
                  <a:pt x="798" y="302"/>
                  <a:pt x="798" y="302"/>
                </a:cubicBezTo>
                <a:cubicBezTo>
                  <a:pt x="794" y="301"/>
                  <a:pt x="800" y="308"/>
                  <a:pt x="798" y="299"/>
                </a:cubicBezTo>
                <a:cubicBezTo>
                  <a:pt x="795" y="299"/>
                  <a:pt x="795" y="299"/>
                  <a:pt x="795" y="299"/>
                </a:cubicBezTo>
                <a:cubicBezTo>
                  <a:pt x="796" y="297"/>
                  <a:pt x="800" y="296"/>
                  <a:pt x="801" y="300"/>
                </a:cubicBezTo>
                <a:cubicBezTo>
                  <a:pt x="809" y="298"/>
                  <a:pt x="809" y="298"/>
                  <a:pt x="809" y="298"/>
                </a:cubicBezTo>
                <a:cubicBezTo>
                  <a:pt x="810" y="294"/>
                  <a:pt x="810" y="294"/>
                  <a:pt x="810" y="294"/>
                </a:cubicBezTo>
                <a:cubicBezTo>
                  <a:pt x="810" y="296"/>
                  <a:pt x="810" y="296"/>
                  <a:pt x="810" y="296"/>
                </a:cubicBezTo>
                <a:cubicBezTo>
                  <a:pt x="819" y="297"/>
                  <a:pt x="819" y="297"/>
                  <a:pt x="819" y="297"/>
                </a:cubicBezTo>
                <a:cubicBezTo>
                  <a:pt x="820" y="295"/>
                  <a:pt x="820" y="295"/>
                  <a:pt x="820" y="295"/>
                </a:cubicBezTo>
                <a:cubicBezTo>
                  <a:pt x="824" y="295"/>
                  <a:pt x="824" y="295"/>
                  <a:pt x="824" y="295"/>
                </a:cubicBezTo>
                <a:cubicBezTo>
                  <a:pt x="824" y="292"/>
                  <a:pt x="824" y="292"/>
                  <a:pt x="824" y="292"/>
                </a:cubicBezTo>
                <a:cubicBezTo>
                  <a:pt x="827" y="289"/>
                  <a:pt x="825" y="295"/>
                  <a:pt x="827" y="295"/>
                </a:cubicBezTo>
                <a:cubicBezTo>
                  <a:pt x="829" y="294"/>
                  <a:pt x="829" y="294"/>
                  <a:pt x="829" y="294"/>
                </a:cubicBezTo>
                <a:cubicBezTo>
                  <a:pt x="831" y="295"/>
                  <a:pt x="831" y="295"/>
                  <a:pt x="831" y="295"/>
                </a:cubicBezTo>
                <a:cubicBezTo>
                  <a:pt x="833" y="292"/>
                  <a:pt x="833" y="292"/>
                  <a:pt x="833" y="292"/>
                </a:cubicBezTo>
                <a:cubicBezTo>
                  <a:pt x="844" y="291"/>
                  <a:pt x="844" y="291"/>
                  <a:pt x="844" y="291"/>
                </a:cubicBezTo>
                <a:cubicBezTo>
                  <a:pt x="844" y="290"/>
                  <a:pt x="844" y="290"/>
                  <a:pt x="844" y="290"/>
                </a:cubicBezTo>
                <a:cubicBezTo>
                  <a:pt x="847" y="291"/>
                  <a:pt x="847" y="291"/>
                  <a:pt x="847" y="291"/>
                </a:cubicBezTo>
                <a:cubicBezTo>
                  <a:pt x="851" y="289"/>
                  <a:pt x="851" y="289"/>
                  <a:pt x="851" y="289"/>
                </a:cubicBezTo>
                <a:cubicBezTo>
                  <a:pt x="860" y="288"/>
                  <a:pt x="860" y="288"/>
                  <a:pt x="860" y="288"/>
                </a:cubicBezTo>
                <a:cubicBezTo>
                  <a:pt x="862" y="286"/>
                  <a:pt x="862" y="286"/>
                  <a:pt x="862" y="286"/>
                </a:cubicBezTo>
                <a:cubicBezTo>
                  <a:pt x="861" y="286"/>
                  <a:pt x="859" y="289"/>
                  <a:pt x="865" y="287"/>
                </a:cubicBezTo>
                <a:cubicBezTo>
                  <a:pt x="866" y="286"/>
                  <a:pt x="866" y="286"/>
                  <a:pt x="866" y="286"/>
                </a:cubicBezTo>
                <a:cubicBezTo>
                  <a:pt x="867" y="287"/>
                  <a:pt x="867" y="287"/>
                  <a:pt x="867" y="287"/>
                </a:cubicBezTo>
                <a:cubicBezTo>
                  <a:pt x="863" y="289"/>
                  <a:pt x="863" y="289"/>
                  <a:pt x="863" y="289"/>
                </a:cubicBezTo>
                <a:cubicBezTo>
                  <a:pt x="863" y="291"/>
                  <a:pt x="863" y="291"/>
                  <a:pt x="863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71" y="287"/>
                  <a:pt x="871" y="287"/>
                  <a:pt x="871" y="287"/>
                </a:cubicBezTo>
                <a:cubicBezTo>
                  <a:pt x="869" y="286"/>
                  <a:pt x="869" y="286"/>
                  <a:pt x="869" y="286"/>
                </a:cubicBezTo>
                <a:cubicBezTo>
                  <a:pt x="880" y="283"/>
                  <a:pt x="880" y="283"/>
                  <a:pt x="880" y="283"/>
                </a:cubicBezTo>
                <a:cubicBezTo>
                  <a:pt x="880" y="283"/>
                  <a:pt x="880" y="283"/>
                  <a:pt x="880" y="283"/>
                </a:cubicBezTo>
                <a:cubicBezTo>
                  <a:pt x="882" y="281"/>
                  <a:pt x="882" y="281"/>
                  <a:pt x="882" y="281"/>
                </a:cubicBezTo>
                <a:cubicBezTo>
                  <a:pt x="884" y="282"/>
                  <a:pt x="884" y="282"/>
                  <a:pt x="884" y="282"/>
                </a:cubicBezTo>
                <a:cubicBezTo>
                  <a:pt x="886" y="284"/>
                  <a:pt x="888" y="281"/>
                  <a:pt x="890" y="282"/>
                </a:cubicBezTo>
                <a:cubicBezTo>
                  <a:pt x="890" y="283"/>
                  <a:pt x="892" y="281"/>
                  <a:pt x="890" y="283"/>
                </a:cubicBezTo>
                <a:cubicBezTo>
                  <a:pt x="890" y="283"/>
                  <a:pt x="891" y="283"/>
                  <a:pt x="891" y="283"/>
                </a:cubicBezTo>
                <a:cubicBezTo>
                  <a:pt x="892" y="280"/>
                  <a:pt x="892" y="280"/>
                  <a:pt x="892" y="280"/>
                </a:cubicBezTo>
                <a:cubicBezTo>
                  <a:pt x="899" y="279"/>
                  <a:pt x="899" y="279"/>
                  <a:pt x="899" y="279"/>
                </a:cubicBezTo>
                <a:cubicBezTo>
                  <a:pt x="899" y="275"/>
                  <a:pt x="899" y="275"/>
                  <a:pt x="899" y="275"/>
                </a:cubicBezTo>
                <a:cubicBezTo>
                  <a:pt x="904" y="278"/>
                  <a:pt x="904" y="278"/>
                  <a:pt x="904" y="278"/>
                </a:cubicBezTo>
                <a:cubicBezTo>
                  <a:pt x="909" y="277"/>
                  <a:pt x="909" y="277"/>
                  <a:pt x="909" y="277"/>
                </a:cubicBezTo>
                <a:cubicBezTo>
                  <a:pt x="908" y="275"/>
                  <a:pt x="908" y="275"/>
                  <a:pt x="908" y="275"/>
                </a:cubicBezTo>
                <a:cubicBezTo>
                  <a:pt x="911" y="271"/>
                  <a:pt x="911" y="271"/>
                  <a:pt x="911" y="271"/>
                </a:cubicBezTo>
                <a:cubicBezTo>
                  <a:pt x="913" y="271"/>
                  <a:pt x="913" y="271"/>
                  <a:pt x="913" y="271"/>
                </a:cubicBezTo>
                <a:cubicBezTo>
                  <a:pt x="916" y="271"/>
                  <a:pt x="916" y="271"/>
                  <a:pt x="916" y="271"/>
                </a:cubicBezTo>
                <a:cubicBezTo>
                  <a:pt x="920" y="268"/>
                  <a:pt x="920" y="268"/>
                  <a:pt x="920" y="268"/>
                </a:cubicBezTo>
                <a:cubicBezTo>
                  <a:pt x="921" y="271"/>
                  <a:pt x="921" y="271"/>
                  <a:pt x="921" y="271"/>
                </a:cubicBezTo>
                <a:cubicBezTo>
                  <a:pt x="925" y="271"/>
                  <a:pt x="925" y="271"/>
                  <a:pt x="925" y="271"/>
                </a:cubicBezTo>
                <a:cubicBezTo>
                  <a:pt x="926" y="272"/>
                  <a:pt x="919" y="273"/>
                  <a:pt x="926" y="268"/>
                </a:cubicBezTo>
                <a:cubicBezTo>
                  <a:pt x="923" y="267"/>
                  <a:pt x="923" y="267"/>
                  <a:pt x="923" y="267"/>
                </a:cubicBezTo>
                <a:cubicBezTo>
                  <a:pt x="923" y="267"/>
                  <a:pt x="920" y="268"/>
                  <a:pt x="924" y="266"/>
                </a:cubicBezTo>
                <a:cubicBezTo>
                  <a:pt x="920" y="266"/>
                  <a:pt x="920" y="266"/>
                  <a:pt x="920" y="266"/>
                </a:cubicBezTo>
                <a:cubicBezTo>
                  <a:pt x="920" y="262"/>
                  <a:pt x="920" y="262"/>
                  <a:pt x="920" y="262"/>
                </a:cubicBezTo>
                <a:cubicBezTo>
                  <a:pt x="922" y="260"/>
                  <a:pt x="922" y="260"/>
                  <a:pt x="922" y="260"/>
                </a:cubicBezTo>
                <a:cubicBezTo>
                  <a:pt x="928" y="261"/>
                  <a:pt x="928" y="261"/>
                  <a:pt x="928" y="261"/>
                </a:cubicBezTo>
                <a:cubicBezTo>
                  <a:pt x="934" y="257"/>
                  <a:pt x="934" y="257"/>
                  <a:pt x="934" y="257"/>
                </a:cubicBezTo>
                <a:cubicBezTo>
                  <a:pt x="935" y="258"/>
                  <a:pt x="937" y="256"/>
                  <a:pt x="939" y="255"/>
                </a:cubicBezTo>
                <a:cubicBezTo>
                  <a:pt x="940" y="256"/>
                  <a:pt x="940" y="256"/>
                  <a:pt x="940" y="256"/>
                </a:cubicBezTo>
                <a:cubicBezTo>
                  <a:pt x="944" y="252"/>
                  <a:pt x="944" y="252"/>
                  <a:pt x="944" y="252"/>
                </a:cubicBezTo>
                <a:cubicBezTo>
                  <a:pt x="945" y="250"/>
                  <a:pt x="945" y="250"/>
                  <a:pt x="945" y="250"/>
                </a:cubicBezTo>
                <a:cubicBezTo>
                  <a:pt x="947" y="248"/>
                  <a:pt x="947" y="248"/>
                  <a:pt x="947" y="248"/>
                </a:cubicBezTo>
                <a:cubicBezTo>
                  <a:pt x="955" y="246"/>
                  <a:pt x="955" y="246"/>
                  <a:pt x="955" y="246"/>
                </a:cubicBezTo>
                <a:cubicBezTo>
                  <a:pt x="954" y="245"/>
                  <a:pt x="957" y="242"/>
                  <a:pt x="952" y="243"/>
                </a:cubicBezTo>
                <a:cubicBezTo>
                  <a:pt x="957" y="241"/>
                  <a:pt x="957" y="241"/>
                  <a:pt x="957" y="241"/>
                </a:cubicBezTo>
                <a:cubicBezTo>
                  <a:pt x="956" y="240"/>
                  <a:pt x="956" y="240"/>
                  <a:pt x="956" y="240"/>
                </a:cubicBezTo>
                <a:cubicBezTo>
                  <a:pt x="959" y="239"/>
                  <a:pt x="959" y="239"/>
                  <a:pt x="959" y="239"/>
                </a:cubicBezTo>
                <a:cubicBezTo>
                  <a:pt x="968" y="230"/>
                  <a:pt x="968" y="230"/>
                  <a:pt x="968" y="230"/>
                </a:cubicBezTo>
                <a:cubicBezTo>
                  <a:pt x="968" y="229"/>
                  <a:pt x="965" y="231"/>
                  <a:pt x="968" y="227"/>
                </a:cubicBezTo>
                <a:cubicBezTo>
                  <a:pt x="973" y="229"/>
                  <a:pt x="973" y="229"/>
                  <a:pt x="973" y="229"/>
                </a:cubicBezTo>
                <a:cubicBezTo>
                  <a:pt x="977" y="223"/>
                  <a:pt x="977" y="223"/>
                  <a:pt x="977" y="223"/>
                </a:cubicBezTo>
                <a:cubicBezTo>
                  <a:pt x="973" y="222"/>
                  <a:pt x="973" y="222"/>
                  <a:pt x="973" y="222"/>
                </a:cubicBezTo>
                <a:cubicBezTo>
                  <a:pt x="973" y="222"/>
                  <a:pt x="977" y="222"/>
                  <a:pt x="972" y="220"/>
                </a:cubicBezTo>
                <a:cubicBezTo>
                  <a:pt x="981" y="212"/>
                  <a:pt x="981" y="212"/>
                  <a:pt x="981" y="212"/>
                </a:cubicBezTo>
                <a:cubicBezTo>
                  <a:pt x="981" y="215"/>
                  <a:pt x="981" y="215"/>
                  <a:pt x="981" y="215"/>
                </a:cubicBezTo>
                <a:cubicBezTo>
                  <a:pt x="988" y="214"/>
                  <a:pt x="988" y="214"/>
                  <a:pt x="988" y="214"/>
                </a:cubicBezTo>
                <a:cubicBezTo>
                  <a:pt x="989" y="215"/>
                  <a:pt x="982" y="217"/>
                  <a:pt x="991" y="215"/>
                </a:cubicBezTo>
                <a:cubicBezTo>
                  <a:pt x="989" y="210"/>
                  <a:pt x="989" y="210"/>
                  <a:pt x="989" y="210"/>
                </a:cubicBezTo>
                <a:cubicBezTo>
                  <a:pt x="987" y="211"/>
                  <a:pt x="987" y="211"/>
                  <a:pt x="987" y="211"/>
                </a:cubicBezTo>
                <a:cubicBezTo>
                  <a:pt x="986" y="211"/>
                  <a:pt x="986" y="211"/>
                  <a:pt x="986" y="211"/>
                </a:cubicBezTo>
                <a:cubicBezTo>
                  <a:pt x="989" y="207"/>
                  <a:pt x="989" y="207"/>
                  <a:pt x="989" y="207"/>
                </a:cubicBezTo>
                <a:cubicBezTo>
                  <a:pt x="992" y="208"/>
                  <a:pt x="992" y="208"/>
                  <a:pt x="992" y="208"/>
                </a:cubicBezTo>
                <a:cubicBezTo>
                  <a:pt x="997" y="210"/>
                  <a:pt x="997" y="210"/>
                  <a:pt x="997" y="210"/>
                </a:cubicBezTo>
                <a:cubicBezTo>
                  <a:pt x="998" y="209"/>
                  <a:pt x="998" y="209"/>
                  <a:pt x="998" y="209"/>
                </a:cubicBezTo>
                <a:cubicBezTo>
                  <a:pt x="994" y="206"/>
                  <a:pt x="994" y="206"/>
                  <a:pt x="994" y="206"/>
                </a:cubicBezTo>
                <a:cubicBezTo>
                  <a:pt x="1002" y="200"/>
                  <a:pt x="1002" y="200"/>
                  <a:pt x="1002" y="200"/>
                </a:cubicBezTo>
                <a:cubicBezTo>
                  <a:pt x="1001" y="198"/>
                  <a:pt x="1001" y="198"/>
                  <a:pt x="1001" y="198"/>
                </a:cubicBezTo>
                <a:cubicBezTo>
                  <a:pt x="998" y="198"/>
                  <a:pt x="998" y="198"/>
                  <a:pt x="998" y="198"/>
                </a:cubicBezTo>
                <a:cubicBezTo>
                  <a:pt x="997" y="198"/>
                  <a:pt x="997" y="198"/>
                  <a:pt x="997" y="198"/>
                </a:cubicBezTo>
                <a:cubicBezTo>
                  <a:pt x="1002" y="194"/>
                  <a:pt x="1002" y="194"/>
                  <a:pt x="1002" y="194"/>
                </a:cubicBezTo>
                <a:cubicBezTo>
                  <a:pt x="1004" y="196"/>
                  <a:pt x="997" y="195"/>
                  <a:pt x="1004" y="197"/>
                </a:cubicBezTo>
                <a:cubicBezTo>
                  <a:pt x="1010" y="194"/>
                  <a:pt x="1010" y="194"/>
                  <a:pt x="1010" y="194"/>
                </a:cubicBezTo>
                <a:cubicBezTo>
                  <a:pt x="1008" y="190"/>
                  <a:pt x="1008" y="190"/>
                  <a:pt x="1008" y="190"/>
                </a:cubicBezTo>
                <a:cubicBezTo>
                  <a:pt x="1011" y="187"/>
                  <a:pt x="1011" y="187"/>
                  <a:pt x="1011" y="187"/>
                </a:cubicBezTo>
                <a:cubicBezTo>
                  <a:pt x="1009" y="184"/>
                  <a:pt x="1009" y="184"/>
                  <a:pt x="1009" y="184"/>
                </a:cubicBezTo>
                <a:cubicBezTo>
                  <a:pt x="1009" y="182"/>
                  <a:pt x="1009" y="182"/>
                  <a:pt x="1009" y="182"/>
                </a:cubicBezTo>
                <a:cubicBezTo>
                  <a:pt x="1010" y="184"/>
                  <a:pt x="1010" y="184"/>
                  <a:pt x="1010" y="184"/>
                </a:cubicBezTo>
                <a:cubicBezTo>
                  <a:pt x="1013" y="178"/>
                  <a:pt x="1014" y="188"/>
                  <a:pt x="1022" y="181"/>
                </a:cubicBezTo>
                <a:cubicBezTo>
                  <a:pt x="1023" y="180"/>
                  <a:pt x="1023" y="180"/>
                  <a:pt x="1023" y="180"/>
                </a:cubicBezTo>
                <a:cubicBezTo>
                  <a:pt x="1020" y="177"/>
                  <a:pt x="1020" y="177"/>
                  <a:pt x="1020" y="177"/>
                </a:cubicBezTo>
                <a:cubicBezTo>
                  <a:pt x="1018" y="180"/>
                  <a:pt x="1018" y="180"/>
                  <a:pt x="1018" y="180"/>
                </a:cubicBezTo>
                <a:cubicBezTo>
                  <a:pt x="1018" y="177"/>
                  <a:pt x="1018" y="177"/>
                  <a:pt x="1018" y="177"/>
                </a:cubicBezTo>
                <a:cubicBezTo>
                  <a:pt x="1024" y="174"/>
                  <a:pt x="1024" y="174"/>
                  <a:pt x="1024" y="174"/>
                </a:cubicBezTo>
                <a:cubicBezTo>
                  <a:pt x="1025" y="175"/>
                  <a:pt x="1025" y="175"/>
                  <a:pt x="1025" y="175"/>
                </a:cubicBezTo>
                <a:cubicBezTo>
                  <a:pt x="1025" y="172"/>
                  <a:pt x="1025" y="172"/>
                  <a:pt x="1025" y="172"/>
                </a:cubicBezTo>
                <a:cubicBezTo>
                  <a:pt x="1031" y="173"/>
                  <a:pt x="1031" y="173"/>
                  <a:pt x="1031" y="173"/>
                </a:cubicBezTo>
                <a:cubicBezTo>
                  <a:pt x="1035" y="166"/>
                  <a:pt x="1032" y="178"/>
                  <a:pt x="1037" y="164"/>
                </a:cubicBezTo>
                <a:cubicBezTo>
                  <a:pt x="1037" y="163"/>
                  <a:pt x="1037" y="163"/>
                  <a:pt x="1037" y="163"/>
                </a:cubicBezTo>
                <a:cubicBezTo>
                  <a:pt x="1041" y="164"/>
                  <a:pt x="1041" y="164"/>
                  <a:pt x="1041" y="164"/>
                </a:cubicBezTo>
                <a:cubicBezTo>
                  <a:pt x="1041" y="165"/>
                  <a:pt x="1041" y="165"/>
                  <a:pt x="1041" y="165"/>
                </a:cubicBezTo>
                <a:cubicBezTo>
                  <a:pt x="1042" y="166"/>
                  <a:pt x="1042" y="166"/>
                  <a:pt x="1042" y="166"/>
                </a:cubicBezTo>
                <a:cubicBezTo>
                  <a:pt x="1043" y="166"/>
                  <a:pt x="1043" y="166"/>
                  <a:pt x="1043" y="166"/>
                </a:cubicBezTo>
                <a:cubicBezTo>
                  <a:pt x="1043" y="159"/>
                  <a:pt x="1043" y="159"/>
                  <a:pt x="1043" y="159"/>
                </a:cubicBezTo>
                <a:cubicBezTo>
                  <a:pt x="1039" y="159"/>
                  <a:pt x="1039" y="159"/>
                  <a:pt x="1039" y="159"/>
                </a:cubicBezTo>
                <a:cubicBezTo>
                  <a:pt x="1038" y="156"/>
                  <a:pt x="1038" y="156"/>
                  <a:pt x="1038" y="156"/>
                </a:cubicBezTo>
                <a:cubicBezTo>
                  <a:pt x="1042" y="154"/>
                  <a:pt x="1042" y="154"/>
                  <a:pt x="1042" y="154"/>
                </a:cubicBezTo>
                <a:cubicBezTo>
                  <a:pt x="1044" y="154"/>
                  <a:pt x="1041" y="157"/>
                  <a:pt x="1045" y="156"/>
                </a:cubicBezTo>
                <a:cubicBezTo>
                  <a:pt x="1047" y="155"/>
                  <a:pt x="1036" y="152"/>
                  <a:pt x="1050" y="155"/>
                </a:cubicBezTo>
                <a:cubicBezTo>
                  <a:pt x="1052" y="152"/>
                  <a:pt x="1052" y="152"/>
                  <a:pt x="1052" y="152"/>
                </a:cubicBezTo>
                <a:cubicBezTo>
                  <a:pt x="1048" y="152"/>
                  <a:pt x="1048" y="152"/>
                  <a:pt x="1048" y="152"/>
                </a:cubicBezTo>
                <a:cubicBezTo>
                  <a:pt x="1048" y="150"/>
                  <a:pt x="1048" y="150"/>
                  <a:pt x="1048" y="150"/>
                </a:cubicBezTo>
                <a:cubicBezTo>
                  <a:pt x="1052" y="148"/>
                  <a:pt x="1043" y="161"/>
                  <a:pt x="1052" y="146"/>
                </a:cubicBezTo>
                <a:cubicBezTo>
                  <a:pt x="1055" y="145"/>
                  <a:pt x="1055" y="145"/>
                  <a:pt x="1055" y="145"/>
                </a:cubicBezTo>
                <a:cubicBezTo>
                  <a:pt x="1059" y="148"/>
                  <a:pt x="1044" y="146"/>
                  <a:pt x="1061" y="141"/>
                </a:cubicBezTo>
                <a:cubicBezTo>
                  <a:pt x="1060" y="138"/>
                  <a:pt x="1054" y="145"/>
                  <a:pt x="1066" y="140"/>
                </a:cubicBezTo>
                <a:cubicBezTo>
                  <a:pt x="1064" y="137"/>
                  <a:pt x="1064" y="137"/>
                  <a:pt x="1064" y="137"/>
                </a:cubicBezTo>
                <a:cubicBezTo>
                  <a:pt x="1062" y="136"/>
                  <a:pt x="1062" y="136"/>
                  <a:pt x="1062" y="136"/>
                </a:cubicBezTo>
                <a:cubicBezTo>
                  <a:pt x="1063" y="132"/>
                  <a:pt x="1063" y="132"/>
                  <a:pt x="1063" y="132"/>
                </a:cubicBezTo>
                <a:cubicBezTo>
                  <a:pt x="1071" y="130"/>
                  <a:pt x="1071" y="130"/>
                  <a:pt x="1071" y="130"/>
                </a:cubicBezTo>
                <a:cubicBezTo>
                  <a:pt x="1073" y="128"/>
                  <a:pt x="1073" y="128"/>
                  <a:pt x="1073" y="128"/>
                </a:cubicBezTo>
                <a:cubicBezTo>
                  <a:pt x="1071" y="127"/>
                  <a:pt x="1071" y="127"/>
                  <a:pt x="1071" y="127"/>
                </a:cubicBezTo>
                <a:cubicBezTo>
                  <a:pt x="1074" y="126"/>
                  <a:pt x="1074" y="129"/>
                  <a:pt x="1075" y="123"/>
                </a:cubicBezTo>
                <a:cubicBezTo>
                  <a:pt x="1078" y="123"/>
                  <a:pt x="1078" y="123"/>
                  <a:pt x="1078" y="123"/>
                </a:cubicBezTo>
                <a:cubicBezTo>
                  <a:pt x="1083" y="124"/>
                  <a:pt x="1071" y="125"/>
                  <a:pt x="1082" y="123"/>
                </a:cubicBezTo>
                <a:cubicBezTo>
                  <a:pt x="1080" y="120"/>
                  <a:pt x="1080" y="120"/>
                  <a:pt x="1080" y="120"/>
                </a:cubicBezTo>
                <a:cubicBezTo>
                  <a:pt x="1081" y="120"/>
                  <a:pt x="1072" y="125"/>
                  <a:pt x="1084" y="120"/>
                </a:cubicBezTo>
                <a:cubicBezTo>
                  <a:pt x="1084" y="118"/>
                  <a:pt x="1084" y="118"/>
                  <a:pt x="1084" y="118"/>
                </a:cubicBezTo>
                <a:cubicBezTo>
                  <a:pt x="1089" y="117"/>
                  <a:pt x="1089" y="117"/>
                  <a:pt x="1089" y="117"/>
                </a:cubicBezTo>
                <a:cubicBezTo>
                  <a:pt x="1086" y="115"/>
                  <a:pt x="1086" y="115"/>
                  <a:pt x="1086" y="115"/>
                </a:cubicBezTo>
                <a:cubicBezTo>
                  <a:pt x="1087" y="111"/>
                  <a:pt x="1087" y="111"/>
                  <a:pt x="1087" y="111"/>
                </a:cubicBezTo>
                <a:cubicBezTo>
                  <a:pt x="1090" y="110"/>
                  <a:pt x="1094" y="114"/>
                  <a:pt x="1095" y="112"/>
                </a:cubicBezTo>
                <a:cubicBezTo>
                  <a:pt x="1097" y="108"/>
                  <a:pt x="1097" y="108"/>
                  <a:pt x="1097" y="108"/>
                </a:cubicBezTo>
                <a:cubicBezTo>
                  <a:pt x="1096" y="107"/>
                  <a:pt x="1096" y="107"/>
                  <a:pt x="1096" y="107"/>
                </a:cubicBezTo>
                <a:cubicBezTo>
                  <a:pt x="1102" y="103"/>
                  <a:pt x="1102" y="103"/>
                  <a:pt x="1102" y="103"/>
                </a:cubicBezTo>
                <a:cubicBezTo>
                  <a:pt x="1101" y="101"/>
                  <a:pt x="1101" y="101"/>
                  <a:pt x="1101" y="101"/>
                </a:cubicBezTo>
                <a:cubicBezTo>
                  <a:pt x="1101" y="98"/>
                  <a:pt x="1101" y="98"/>
                  <a:pt x="1101" y="98"/>
                </a:cubicBezTo>
                <a:cubicBezTo>
                  <a:pt x="1106" y="97"/>
                  <a:pt x="1106" y="97"/>
                  <a:pt x="1106" y="97"/>
                </a:cubicBezTo>
                <a:cubicBezTo>
                  <a:pt x="1106" y="98"/>
                  <a:pt x="1105" y="95"/>
                  <a:pt x="1106" y="98"/>
                </a:cubicBezTo>
                <a:cubicBezTo>
                  <a:pt x="1107" y="99"/>
                  <a:pt x="1107" y="99"/>
                  <a:pt x="1107" y="99"/>
                </a:cubicBezTo>
                <a:cubicBezTo>
                  <a:pt x="1109" y="97"/>
                  <a:pt x="1109" y="97"/>
                  <a:pt x="1109" y="97"/>
                </a:cubicBezTo>
                <a:cubicBezTo>
                  <a:pt x="1112" y="92"/>
                  <a:pt x="1112" y="92"/>
                  <a:pt x="1112" y="92"/>
                </a:cubicBezTo>
                <a:cubicBezTo>
                  <a:pt x="1113" y="92"/>
                  <a:pt x="1114" y="94"/>
                  <a:pt x="1115" y="92"/>
                </a:cubicBezTo>
                <a:cubicBezTo>
                  <a:pt x="1113" y="90"/>
                  <a:pt x="1113" y="90"/>
                  <a:pt x="1113" y="90"/>
                </a:cubicBezTo>
                <a:cubicBezTo>
                  <a:pt x="1110" y="91"/>
                  <a:pt x="1110" y="91"/>
                  <a:pt x="1110" y="91"/>
                </a:cubicBezTo>
                <a:cubicBezTo>
                  <a:pt x="1109" y="88"/>
                  <a:pt x="1109" y="88"/>
                  <a:pt x="1109" y="88"/>
                </a:cubicBezTo>
                <a:cubicBezTo>
                  <a:pt x="1107" y="88"/>
                  <a:pt x="1107" y="88"/>
                  <a:pt x="1107" y="88"/>
                </a:cubicBezTo>
                <a:cubicBezTo>
                  <a:pt x="1116" y="85"/>
                  <a:pt x="1116" y="85"/>
                  <a:pt x="1116" y="85"/>
                </a:cubicBezTo>
                <a:cubicBezTo>
                  <a:pt x="1119" y="86"/>
                  <a:pt x="1119" y="86"/>
                  <a:pt x="1119" y="86"/>
                </a:cubicBezTo>
                <a:cubicBezTo>
                  <a:pt x="1121" y="84"/>
                  <a:pt x="1121" y="84"/>
                  <a:pt x="1121" y="84"/>
                </a:cubicBezTo>
                <a:cubicBezTo>
                  <a:pt x="1119" y="83"/>
                  <a:pt x="1119" y="83"/>
                  <a:pt x="1119" y="83"/>
                </a:cubicBezTo>
                <a:cubicBezTo>
                  <a:pt x="1116" y="80"/>
                  <a:pt x="1116" y="91"/>
                  <a:pt x="1119" y="80"/>
                </a:cubicBezTo>
                <a:cubicBezTo>
                  <a:pt x="1123" y="80"/>
                  <a:pt x="1123" y="80"/>
                  <a:pt x="1123" y="80"/>
                </a:cubicBezTo>
                <a:cubicBezTo>
                  <a:pt x="1131" y="73"/>
                  <a:pt x="1131" y="73"/>
                  <a:pt x="1131" y="73"/>
                </a:cubicBezTo>
                <a:cubicBezTo>
                  <a:pt x="1133" y="73"/>
                  <a:pt x="1119" y="78"/>
                  <a:pt x="1135" y="71"/>
                </a:cubicBezTo>
                <a:cubicBezTo>
                  <a:pt x="1135" y="70"/>
                  <a:pt x="1134" y="74"/>
                  <a:pt x="1134" y="69"/>
                </a:cubicBezTo>
                <a:cubicBezTo>
                  <a:pt x="1137" y="68"/>
                  <a:pt x="1137" y="68"/>
                  <a:pt x="1137" y="68"/>
                </a:cubicBezTo>
                <a:cubicBezTo>
                  <a:pt x="1142" y="70"/>
                  <a:pt x="1142" y="70"/>
                  <a:pt x="1142" y="70"/>
                </a:cubicBezTo>
                <a:cubicBezTo>
                  <a:pt x="1143" y="69"/>
                  <a:pt x="1143" y="69"/>
                  <a:pt x="1143" y="69"/>
                </a:cubicBezTo>
                <a:cubicBezTo>
                  <a:pt x="1141" y="63"/>
                  <a:pt x="1141" y="63"/>
                  <a:pt x="1141" y="63"/>
                </a:cubicBezTo>
                <a:cubicBezTo>
                  <a:pt x="1152" y="56"/>
                  <a:pt x="1152" y="56"/>
                  <a:pt x="1152" y="56"/>
                </a:cubicBezTo>
                <a:cubicBezTo>
                  <a:pt x="1153" y="53"/>
                  <a:pt x="1153" y="53"/>
                  <a:pt x="1153" y="53"/>
                </a:cubicBezTo>
                <a:cubicBezTo>
                  <a:pt x="1157" y="53"/>
                  <a:pt x="1157" y="53"/>
                  <a:pt x="1157" y="53"/>
                </a:cubicBezTo>
                <a:cubicBezTo>
                  <a:pt x="1156" y="50"/>
                  <a:pt x="1156" y="50"/>
                  <a:pt x="1156" y="50"/>
                </a:cubicBezTo>
                <a:cubicBezTo>
                  <a:pt x="1158" y="52"/>
                  <a:pt x="1158" y="52"/>
                  <a:pt x="1158" y="52"/>
                </a:cubicBezTo>
                <a:cubicBezTo>
                  <a:pt x="1165" y="50"/>
                  <a:pt x="1165" y="50"/>
                  <a:pt x="1165" y="50"/>
                </a:cubicBezTo>
                <a:cubicBezTo>
                  <a:pt x="1163" y="47"/>
                  <a:pt x="1163" y="47"/>
                  <a:pt x="1163" y="47"/>
                </a:cubicBezTo>
                <a:cubicBezTo>
                  <a:pt x="1164" y="47"/>
                  <a:pt x="1164" y="46"/>
                  <a:pt x="1165" y="47"/>
                </a:cubicBezTo>
                <a:cubicBezTo>
                  <a:pt x="1161" y="44"/>
                  <a:pt x="1161" y="44"/>
                  <a:pt x="1161" y="44"/>
                </a:cubicBezTo>
                <a:cubicBezTo>
                  <a:pt x="1161" y="43"/>
                  <a:pt x="1161" y="43"/>
                  <a:pt x="1161" y="43"/>
                </a:cubicBezTo>
                <a:cubicBezTo>
                  <a:pt x="1168" y="43"/>
                  <a:pt x="1168" y="43"/>
                  <a:pt x="1168" y="43"/>
                </a:cubicBezTo>
                <a:cubicBezTo>
                  <a:pt x="1175" y="40"/>
                  <a:pt x="1175" y="40"/>
                  <a:pt x="1175" y="40"/>
                </a:cubicBezTo>
                <a:cubicBezTo>
                  <a:pt x="1175" y="38"/>
                  <a:pt x="1175" y="38"/>
                  <a:pt x="1175" y="38"/>
                </a:cubicBezTo>
                <a:cubicBezTo>
                  <a:pt x="1182" y="33"/>
                  <a:pt x="1182" y="33"/>
                  <a:pt x="1182" y="33"/>
                </a:cubicBezTo>
                <a:cubicBezTo>
                  <a:pt x="1181" y="31"/>
                  <a:pt x="1187" y="36"/>
                  <a:pt x="1186" y="29"/>
                </a:cubicBezTo>
                <a:cubicBezTo>
                  <a:pt x="1188" y="30"/>
                  <a:pt x="1188" y="30"/>
                  <a:pt x="1188" y="30"/>
                </a:cubicBezTo>
                <a:cubicBezTo>
                  <a:pt x="1192" y="25"/>
                  <a:pt x="1192" y="25"/>
                  <a:pt x="1192" y="25"/>
                </a:cubicBezTo>
                <a:cubicBezTo>
                  <a:pt x="1193" y="25"/>
                  <a:pt x="1193" y="25"/>
                  <a:pt x="1193" y="25"/>
                </a:cubicBezTo>
                <a:cubicBezTo>
                  <a:pt x="1193" y="22"/>
                  <a:pt x="1193" y="22"/>
                  <a:pt x="1193" y="22"/>
                </a:cubicBezTo>
                <a:cubicBezTo>
                  <a:pt x="1195" y="23"/>
                  <a:pt x="1197" y="20"/>
                  <a:pt x="1198" y="19"/>
                </a:cubicBezTo>
                <a:cubicBezTo>
                  <a:pt x="1199" y="17"/>
                  <a:pt x="1204" y="18"/>
                  <a:pt x="1200" y="15"/>
                </a:cubicBezTo>
                <a:cubicBezTo>
                  <a:pt x="1203" y="16"/>
                  <a:pt x="1204" y="10"/>
                  <a:pt x="1207" y="15"/>
                </a:cubicBezTo>
                <a:cubicBezTo>
                  <a:pt x="1210" y="14"/>
                  <a:pt x="1210" y="14"/>
                  <a:pt x="1210" y="14"/>
                </a:cubicBezTo>
                <a:cubicBezTo>
                  <a:pt x="1209" y="9"/>
                  <a:pt x="1209" y="9"/>
                  <a:pt x="1209" y="9"/>
                </a:cubicBezTo>
                <a:cubicBezTo>
                  <a:pt x="1210" y="9"/>
                  <a:pt x="1212" y="9"/>
                  <a:pt x="1211" y="6"/>
                </a:cubicBezTo>
                <a:cubicBezTo>
                  <a:pt x="1214" y="9"/>
                  <a:pt x="1214" y="9"/>
                  <a:pt x="1214" y="9"/>
                </a:cubicBezTo>
                <a:cubicBezTo>
                  <a:pt x="1215" y="7"/>
                  <a:pt x="1215" y="7"/>
                  <a:pt x="1215" y="7"/>
                </a:cubicBezTo>
                <a:cubicBezTo>
                  <a:pt x="1219" y="8"/>
                  <a:pt x="1219" y="8"/>
                  <a:pt x="1219" y="8"/>
                </a:cubicBezTo>
                <a:cubicBezTo>
                  <a:pt x="1218" y="11"/>
                  <a:pt x="1218" y="11"/>
                  <a:pt x="1218" y="11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6"/>
                  <a:pt x="1227" y="6"/>
                  <a:pt x="1227" y="8"/>
                </a:cubicBezTo>
                <a:cubicBezTo>
                  <a:pt x="1228" y="7"/>
                  <a:pt x="1230" y="6"/>
                  <a:pt x="1232" y="7"/>
                </a:cubicBezTo>
                <a:cubicBezTo>
                  <a:pt x="1229" y="10"/>
                  <a:pt x="1238" y="7"/>
                  <a:pt x="1231" y="11"/>
                </a:cubicBezTo>
                <a:cubicBezTo>
                  <a:pt x="1230" y="10"/>
                  <a:pt x="1230" y="10"/>
                  <a:pt x="1230" y="10"/>
                </a:cubicBezTo>
                <a:cubicBezTo>
                  <a:pt x="1223" y="11"/>
                  <a:pt x="1223" y="11"/>
                  <a:pt x="1223" y="11"/>
                </a:cubicBezTo>
                <a:cubicBezTo>
                  <a:pt x="1222" y="12"/>
                  <a:pt x="1232" y="4"/>
                  <a:pt x="1223" y="17"/>
                </a:cubicBezTo>
                <a:cubicBezTo>
                  <a:pt x="1224" y="18"/>
                  <a:pt x="1224" y="18"/>
                  <a:pt x="1224" y="18"/>
                </a:cubicBezTo>
                <a:cubicBezTo>
                  <a:pt x="1225" y="18"/>
                  <a:pt x="1225" y="18"/>
                  <a:pt x="1225" y="18"/>
                </a:cubicBezTo>
                <a:cubicBezTo>
                  <a:pt x="1226" y="17"/>
                  <a:pt x="1226" y="17"/>
                  <a:pt x="1226" y="17"/>
                </a:cubicBezTo>
                <a:cubicBezTo>
                  <a:pt x="1224" y="17"/>
                  <a:pt x="1226" y="17"/>
                  <a:pt x="1225" y="14"/>
                </a:cubicBezTo>
                <a:cubicBezTo>
                  <a:pt x="1226" y="14"/>
                  <a:pt x="1227" y="14"/>
                  <a:pt x="1228" y="14"/>
                </a:cubicBezTo>
                <a:cubicBezTo>
                  <a:pt x="1227" y="17"/>
                  <a:pt x="1227" y="17"/>
                  <a:pt x="1227" y="17"/>
                </a:cubicBezTo>
                <a:cubicBezTo>
                  <a:pt x="1225" y="18"/>
                  <a:pt x="1225" y="18"/>
                  <a:pt x="1225" y="18"/>
                </a:cubicBezTo>
                <a:cubicBezTo>
                  <a:pt x="1229" y="21"/>
                  <a:pt x="1229" y="21"/>
                  <a:pt x="1229" y="21"/>
                </a:cubicBezTo>
                <a:cubicBezTo>
                  <a:pt x="1232" y="18"/>
                  <a:pt x="1232" y="18"/>
                  <a:pt x="1232" y="18"/>
                </a:cubicBezTo>
                <a:cubicBezTo>
                  <a:pt x="1232" y="19"/>
                  <a:pt x="1232" y="19"/>
                  <a:pt x="1232" y="19"/>
                </a:cubicBezTo>
                <a:cubicBezTo>
                  <a:pt x="1237" y="16"/>
                  <a:pt x="1214" y="26"/>
                  <a:pt x="1241" y="14"/>
                </a:cubicBezTo>
                <a:cubicBezTo>
                  <a:pt x="1242" y="15"/>
                  <a:pt x="1242" y="15"/>
                  <a:pt x="1242" y="15"/>
                </a:cubicBezTo>
                <a:cubicBezTo>
                  <a:pt x="1238" y="17"/>
                  <a:pt x="1238" y="17"/>
                  <a:pt x="1238" y="17"/>
                </a:cubicBezTo>
                <a:cubicBezTo>
                  <a:pt x="1234" y="21"/>
                  <a:pt x="1234" y="21"/>
                  <a:pt x="1234" y="21"/>
                </a:cubicBezTo>
                <a:cubicBezTo>
                  <a:pt x="1232" y="21"/>
                  <a:pt x="1232" y="21"/>
                  <a:pt x="1232" y="21"/>
                </a:cubicBezTo>
                <a:cubicBezTo>
                  <a:pt x="1232" y="22"/>
                  <a:pt x="1227" y="21"/>
                  <a:pt x="1232" y="23"/>
                </a:cubicBezTo>
                <a:cubicBezTo>
                  <a:pt x="1231" y="25"/>
                  <a:pt x="1231" y="25"/>
                  <a:pt x="1231" y="25"/>
                </a:cubicBezTo>
                <a:cubicBezTo>
                  <a:pt x="1224" y="26"/>
                  <a:pt x="1224" y="26"/>
                  <a:pt x="1224" y="26"/>
                </a:cubicBezTo>
                <a:cubicBezTo>
                  <a:pt x="1217" y="31"/>
                  <a:pt x="1217" y="31"/>
                  <a:pt x="1217" y="31"/>
                </a:cubicBezTo>
                <a:cubicBezTo>
                  <a:pt x="1215" y="29"/>
                  <a:pt x="1214" y="37"/>
                  <a:pt x="1212" y="30"/>
                </a:cubicBezTo>
                <a:cubicBezTo>
                  <a:pt x="1210" y="32"/>
                  <a:pt x="1210" y="32"/>
                  <a:pt x="1210" y="32"/>
                </a:cubicBezTo>
                <a:cubicBezTo>
                  <a:pt x="1210" y="33"/>
                  <a:pt x="1210" y="33"/>
                  <a:pt x="1210" y="33"/>
                </a:cubicBezTo>
                <a:cubicBezTo>
                  <a:pt x="1210" y="34"/>
                  <a:pt x="1210" y="34"/>
                  <a:pt x="1210" y="34"/>
                </a:cubicBezTo>
                <a:cubicBezTo>
                  <a:pt x="1212" y="32"/>
                  <a:pt x="1212" y="32"/>
                  <a:pt x="1212" y="32"/>
                </a:cubicBezTo>
                <a:cubicBezTo>
                  <a:pt x="1207" y="39"/>
                  <a:pt x="1207" y="39"/>
                  <a:pt x="1207" y="39"/>
                </a:cubicBezTo>
                <a:cubicBezTo>
                  <a:pt x="1206" y="39"/>
                  <a:pt x="1206" y="39"/>
                  <a:pt x="1206" y="39"/>
                </a:cubicBezTo>
                <a:cubicBezTo>
                  <a:pt x="1204" y="38"/>
                  <a:pt x="1204" y="38"/>
                  <a:pt x="1204" y="38"/>
                </a:cubicBezTo>
                <a:cubicBezTo>
                  <a:pt x="1202" y="43"/>
                  <a:pt x="1202" y="43"/>
                  <a:pt x="1202" y="43"/>
                </a:cubicBezTo>
                <a:cubicBezTo>
                  <a:pt x="1197" y="47"/>
                  <a:pt x="1197" y="47"/>
                  <a:pt x="1197" y="47"/>
                </a:cubicBezTo>
                <a:cubicBezTo>
                  <a:pt x="1193" y="53"/>
                  <a:pt x="1193" y="53"/>
                  <a:pt x="1193" y="53"/>
                </a:cubicBezTo>
                <a:cubicBezTo>
                  <a:pt x="1191" y="48"/>
                  <a:pt x="1191" y="48"/>
                  <a:pt x="1191" y="48"/>
                </a:cubicBezTo>
                <a:cubicBezTo>
                  <a:pt x="1188" y="49"/>
                  <a:pt x="1188" y="49"/>
                  <a:pt x="1188" y="49"/>
                </a:cubicBezTo>
                <a:cubicBezTo>
                  <a:pt x="1187" y="52"/>
                  <a:pt x="1187" y="52"/>
                  <a:pt x="1187" y="52"/>
                </a:cubicBezTo>
                <a:cubicBezTo>
                  <a:pt x="1189" y="55"/>
                  <a:pt x="1189" y="55"/>
                  <a:pt x="1189" y="55"/>
                </a:cubicBezTo>
                <a:cubicBezTo>
                  <a:pt x="1186" y="59"/>
                  <a:pt x="1186" y="59"/>
                  <a:pt x="1186" y="59"/>
                </a:cubicBezTo>
                <a:cubicBezTo>
                  <a:pt x="1184" y="60"/>
                  <a:pt x="1184" y="60"/>
                  <a:pt x="1184" y="60"/>
                </a:cubicBezTo>
                <a:cubicBezTo>
                  <a:pt x="1181" y="64"/>
                  <a:pt x="1181" y="64"/>
                  <a:pt x="1181" y="64"/>
                </a:cubicBezTo>
                <a:cubicBezTo>
                  <a:pt x="1179" y="66"/>
                  <a:pt x="1179" y="60"/>
                  <a:pt x="1177" y="66"/>
                </a:cubicBezTo>
                <a:cubicBezTo>
                  <a:pt x="1174" y="65"/>
                  <a:pt x="1184" y="62"/>
                  <a:pt x="1173" y="67"/>
                </a:cubicBezTo>
                <a:cubicBezTo>
                  <a:pt x="1174" y="68"/>
                  <a:pt x="1174" y="68"/>
                  <a:pt x="1174" y="68"/>
                </a:cubicBezTo>
                <a:cubicBezTo>
                  <a:pt x="1172" y="71"/>
                  <a:pt x="1172" y="71"/>
                  <a:pt x="1172" y="71"/>
                </a:cubicBezTo>
                <a:cubicBezTo>
                  <a:pt x="1168" y="72"/>
                  <a:pt x="1168" y="72"/>
                  <a:pt x="1168" y="72"/>
                </a:cubicBezTo>
                <a:cubicBezTo>
                  <a:pt x="1167" y="76"/>
                  <a:pt x="1167" y="76"/>
                  <a:pt x="1167" y="76"/>
                </a:cubicBezTo>
                <a:cubicBezTo>
                  <a:pt x="1159" y="85"/>
                  <a:pt x="1159" y="85"/>
                  <a:pt x="1159" y="85"/>
                </a:cubicBezTo>
                <a:cubicBezTo>
                  <a:pt x="1157" y="87"/>
                  <a:pt x="1157" y="87"/>
                  <a:pt x="1157" y="87"/>
                </a:cubicBezTo>
                <a:cubicBezTo>
                  <a:pt x="1157" y="88"/>
                  <a:pt x="1157" y="88"/>
                  <a:pt x="1157" y="88"/>
                </a:cubicBezTo>
                <a:cubicBezTo>
                  <a:pt x="1155" y="90"/>
                  <a:pt x="1155" y="90"/>
                  <a:pt x="1155" y="90"/>
                </a:cubicBezTo>
                <a:cubicBezTo>
                  <a:pt x="1153" y="91"/>
                  <a:pt x="1151" y="90"/>
                  <a:pt x="1150" y="93"/>
                </a:cubicBezTo>
                <a:cubicBezTo>
                  <a:pt x="1146" y="92"/>
                  <a:pt x="1146" y="92"/>
                  <a:pt x="1146" y="92"/>
                </a:cubicBezTo>
                <a:cubicBezTo>
                  <a:pt x="1144" y="97"/>
                  <a:pt x="1144" y="97"/>
                  <a:pt x="1144" y="97"/>
                </a:cubicBezTo>
                <a:cubicBezTo>
                  <a:pt x="1144" y="97"/>
                  <a:pt x="1144" y="97"/>
                  <a:pt x="1144" y="97"/>
                </a:cubicBezTo>
                <a:cubicBezTo>
                  <a:pt x="1147" y="97"/>
                  <a:pt x="1147" y="97"/>
                  <a:pt x="1147" y="97"/>
                </a:cubicBezTo>
                <a:cubicBezTo>
                  <a:pt x="1145" y="99"/>
                  <a:pt x="1145" y="99"/>
                  <a:pt x="1145" y="99"/>
                </a:cubicBezTo>
                <a:cubicBezTo>
                  <a:pt x="1142" y="100"/>
                  <a:pt x="1142" y="100"/>
                  <a:pt x="1142" y="100"/>
                </a:cubicBezTo>
                <a:cubicBezTo>
                  <a:pt x="1139" y="105"/>
                  <a:pt x="1139" y="105"/>
                  <a:pt x="1139" y="105"/>
                </a:cubicBezTo>
                <a:cubicBezTo>
                  <a:pt x="1138" y="105"/>
                  <a:pt x="1138" y="105"/>
                  <a:pt x="1138" y="105"/>
                </a:cubicBezTo>
                <a:cubicBezTo>
                  <a:pt x="1137" y="108"/>
                  <a:pt x="1137" y="108"/>
                  <a:pt x="1137" y="108"/>
                </a:cubicBezTo>
                <a:cubicBezTo>
                  <a:pt x="1136" y="111"/>
                  <a:pt x="1134" y="105"/>
                  <a:pt x="1133" y="109"/>
                </a:cubicBezTo>
                <a:cubicBezTo>
                  <a:pt x="1130" y="115"/>
                  <a:pt x="1130" y="115"/>
                  <a:pt x="1130" y="115"/>
                </a:cubicBezTo>
                <a:cubicBezTo>
                  <a:pt x="1127" y="114"/>
                  <a:pt x="1123" y="117"/>
                  <a:pt x="1125" y="119"/>
                </a:cubicBezTo>
                <a:cubicBezTo>
                  <a:pt x="1124" y="119"/>
                  <a:pt x="1130" y="118"/>
                  <a:pt x="1123" y="118"/>
                </a:cubicBezTo>
                <a:cubicBezTo>
                  <a:pt x="1121" y="120"/>
                  <a:pt x="1121" y="120"/>
                  <a:pt x="1121" y="120"/>
                </a:cubicBezTo>
                <a:cubicBezTo>
                  <a:pt x="1123" y="121"/>
                  <a:pt x="1123" y="121"/>
                  <a:pt x="1123" y="121"/>
                </a:cubicBezTo>
                <a:cubicBezTo>
                  <a:pt x="1118" y="122"/>
                  <a:pt x="1118" y="122"/>
                  <a:pt x="1118" y="122"/>
                </a:cubicBezTo>
                <a:cubicBezTo>
                  <a:pt x="1117" y="121"/>
                  <a:pt x="1117" y="121"/>
                  <a:pt x="1117" y="121"/>
                </a:cubicBezTo>
                <a:cubicBezTo>
                  <a:pt x="1115" y="123"/>
                  <a:pt x="1115" y="123"/>
                  <a:pt x="1115" y="123"/>
                </a:cubicBezTo>
                <a:cubicBezTo>
                  <a:pt x="1119" y="124"/>
                  <a:pt x="1119" y="124"/>
                  <a:pt x="1119" y="124"/>
                </a:cubicBezTo>
                <a:cubicBezTo>
                  <a:pt x="1117" y="127"/>
                  <a:pt x="1117" y="127"/>
                  <a:pt x="1117" y="127"/>
                </a:cubicBezTo>
                <a:cubicBezTo>
                  <a:pt x="1113" y="132"/>
                  <a:pt x="1113" y="132"/>
                  <a:pt x="1113" y="132"/>
                </a:cubicBezTo>
                <a:cubicBezTo>
                  <a:pt x="1111" y="132"/>
                  <a:pt x="1108" y="135"/>
                  <a:pt x="1106" y="135"/>
                </a:cubicBezTo>
                <a:cubicBezTo>
                  <a:pt x="1103" y="141"/>
                  <a:pt x="1103" y="141"/>
                  <a:pt x="1103" y="141"/>
                </a:cubicBezTo>
                <a:cubicBezTo>
                  <a:pt x="1095" y="148"/>
                  <a:pt x="1095" y="148"/>
                  <a:pt x="1095" y="148"/>
                </a:cubicBezTo>
                <a:cubicBezTo>
                  <a:pt x="1089" y="147"/>
                  <a:pt x="1089" y="147"/>
                  <a:pt x="1089" y="147"/>
                </a:cubicBezTo>
                <a:cubicBezTo>
                  <a:pt x="1087" y="149"/>
                  <a:pt x="1087" y="149"/>
                  <a:pt x="1087" y="149"/>
                </a:cubicBezTo>
                <a:cubicBezTo>
                  <a:pt x="1087" y="152"/>
                  <a:pt x="1087" y="152"/>
                  <a:pt x="1087" y="152"/>
                </a:cubicBezTo>
                <a:cubicBezTo>
                  <a:pt x="1079" y="156"/>
                  <a:pt x="1079" y="156"/>
                  <a:pt x="1079" y="156"/>
                </a:cubicBezTo>
                <a:cubicBezTo>
                  <a:pt x="1079" y="159"/>
                  <a:pt x="1079" y="159"/>
                  <a:pt x="1079" y="159"/>
                </a:cubicBezTo>
                <a:cubicBezTo>
                  <a:pt x="1075" y="161"/>
                  <a:pt x="1075" y="161"/>
                  <a:pt x="1075" y="161"/>
                </a:cubicBezTo>
                <a:cubicBezTo>
                  <a:pt x="1071" y="165"/>
                  <a:pt x="1071" y="165"/>
                  <a:pt x="1071" y="165"/>
                </a:cubicBezTo>
                <a:cubicBezTo>
                  <a:pt x="1069" y="166"/>
                  <a:pt x="1069" y="166"/>
                  <a:pt x="1069" y="166"/>
                </a:cubicBezTo>
                <a:cubicBezTo>
                  <a:pt x="1067" y="169"/>
                  <a:pt x="1067" y="169"/>
                  <a:pt x="1067" y="169"/>
                </a:cubicBezTo>
                <a:cubicBezTo>
                  <a:pt x="1066" y="166"/>
                  <a:pt x="1062" y="177"/>
                  <a:pt x="1066" y="165"/>
                </a:cubicBezTo>
                <a:cubicBezTo>
                  <a:pt x="1065" y="164"/>
                  <a:pt x="1064" y="166"/>
                  <a:pt x="1064" y="165"/>
                </a:cubicBezTo>
                <a:cubicBezTo>
                  <a:pt x="1062" y="166"/>
                  <a:pt x="1062" y="166"/>
                  <a:pt x="1062" y="166"/>
                </a:cubicBezTo>
                <a:cubicBezTo>
                  <a:pt x="1063" y="167"/>
                  <a:pt x="1063" y="167"/>
                  <a:pt x="1063" y="167"/>
                </a:cubicBezTo>
                <a:cubicBezTo>
                  <a:pt x="1061" y="166"/>
                  <a:pt x="1061" y="166"/>
                  <a:pt x="1061" y="166"/>
                </a:cubicBezTo>
                <a:cubicBezTo>
                  <a:pt x="1061" y="168"/>
                  <a:pt x="1061" y="168"/>
                  <a:pt x="1061" y="168"/>
                </a:cubicBezTo>
                <a:cubicBezTo>
                  <a:pt x="1064" y="170"/>
                  <a:pt x="1064" y="170"/>
                  <a:pt x="1064" y="170"/>
                </a:cubicBezTo>
                <a:cubicBezTo>
                  <a:pt x="1063" y="172"/>
                  <a:pt x="1063" y="172"/>
                  <a:pt x="1063" y="172"/>
                </a:cubicBezTo>
                <a:cubicBezTo>
                  <a:pt x="1064" y="173"/>
                  <a:pt x="1064" y="173"/>
                  <a:pt x="1064" y="173"/>
                </a:cubicBezTo>
                <a:cubicBezTo>
                  <a:pt x="1062" y="172"/>
                  <a:pt x="1059" y="174"/>
                  <a:pt x="1060" y="176"/>
                </a:cubicBezTo>
                <a:cubicBezTo>
                  <a:pt x="1059" y="175"/>
                  <a:pt x="1059" y="175"/>
                  <a:pt x="1059" y="175"/>
                </a:cubicBezTo>
                <a:cubicBezTo>
                  <a:pt x="1057" y="179"/>
                  <a:pt x="1057" y="179"/>
                  <a:pt x="1057" y="179"/>
                </a:cubicBezTo>
                <a:cubicBezTo>
                  <a:pt x="1053" y="180"/>
                  <a:pt x="1053" y="180"/>
                  <a:pt x="1053" y="180"/>
                </a:cubicBezTo>
                <a:cubicBezTo>
                  <a:pt x="1054" y="180"/>
                  <a:pt x="1049" y="180"/>
                  <a:pt x="1055" y="180"/>
                </a:cubicBezTo>
                <a:cubicBezTo>
                  <a:pt x="1052" y="186"/>
                  <a:pt x="1054" y="176"/>
                  <a:pt x="1047" y="187"/>
                </a:cubicBezTo>
                <a:cubicBezTo>
                  <a:pt x="1044" y="188"/>
                  <a:pt x="1038" y="189"/>
                  <a:pt x="1039" y="193"/>
                </a:cubicBezTo>
                <a:cubicBezTo>
                  <a:pt x="1037" y="194"/>
                  <a:pt x="1037" y="194"/>
                  <a:pt x="1037" y="194"/>
                </a:cubicBezTo>
                <a:cubicBezTo>
                  <a:pt x="1038" y="197"/>
                  <a:pt x="1038" y="197"/>
                  <a:pt x="1038" y="197"/>
                </a:cubicBezTo>
                <a:cubicBezTo>
                  <a:pt x="1035" y="197"/>
                  <a:pt x="1035" y="197"/>
                  <a:pt x="1035" y="197"/>
                </a:cubicBezTo>
                <a:cubicBezTo>
                  <a:pt x="1034" y="201"/>
                  <a:pt x="1034" y="201"/>
                  <a:pt x="1034" y="201"/>
                </a:cubicBezTo>
                <a:cubicBezTo>
                  <a:pt x="1034" y="204"/>
                  <a:pt x="1028" y="200"/>
                  <a:pt x="1030" y="205"/>
                </a:cubicBezTo>
                <a:cubicBezTo>
                  <a:pt x="1027" y="206"/>
                  <a:pt x="1027" y="206"/>
                  <a:pt x="1027" y="206"/>
                </a:cubicBezTo>
                <a:cubicBezTo>
                  <a:pt x="1024" y="208"/>
                  <a:pt x="1024" y="208"/>
                  <a:pt x="1024" y="208"/>
                </a:cubicBezTo>
                <a:cubicBezTo>
                  <a:pt x="1020" y="210"/>
                  <a:pt x="1016" y="212"/>
                  <a:pt x="1015" y="215"/>
                </a:cubicBezTo>
                <a:cubicBezTo>
                  <a:pt x="1010" y="220"/>
                  <a:pt x="1010" y="220"/>
                  <a:pt x="1010" y="220"/>
                </a:cubicBezTo>
                <a:cubicBezTo>
                  <a:pt x="1011" y="223"/>
                  <a:pt x="1011" y="223"/>
                  <a:pt x="1011" y="223"/>
                </a:cubicBezTo>
                <a:cubicBezTo>
                  <a:pt x="1009" y="226"/>
                  <a:pt x="1009" y="226"/>
                  <a:pt x="1009" y="226"/>
                </a:cubicBezTo>
                <a:cubicBezTo>
                  <a:pt x="1006" y="224"/>
                  <a:pt x="1006" y="224"/>
                  <a:pt x="1006" y="224"/>
                </a:cubicBezTo>
                <a:cubicBezTo>
                  <a:pt x="1002" y="226"/>
                  <a:pt x="1002" y="226"/>
                  <a:pt x="1002" y="226"/>
                </a:cubicBezTo>
                <a:cubicBezTo>
                  <a:pt x="999" y="231"/>
                  <a:pt x="999" y="231"/>
                  <a:pt x="999" y="231"/>
                </a:cubicBezTo>
                <a:cubicBezTo>
                  <a:pt x="995" y="234"/>
                  <a:pt x="989" y="234"/>
                  <a:pt x="990" y="239"/>
                </a:cubicBezTo>
                <a:cubicBezTo>
                  <a:pt x="987" y="240"/>
                  <a:pt x="987" y="240"/>
                  <a:pt x="987" y="240"/>
                </a:cubicBezTo>
                <a:cubicBezTo>
                  <a:pt x="987" y="244"/>
                  <a:pt x="987" y="244"/>
                  <a:pt x="987" y="244"/>
                </a:cubicBezTo>
                <a:cubicBezTo>
                  <a:pt x="991" y="244"/>
                  <a:pt x="991" y="244"/>
                  <a:pt x="991" y="244"/>
                </a:cubicBezTo>
                <a:cubicBezTo>
                  <a:pt x="996" y="240"/>
                  <a:pt x="996" y="240"/>
                  <a:pt x="996" y="240"/>
                </a:cubicBezTo>
                <a:cubicBezTo>
                  <a:pt x="996" y="237"/>
                  <a:pt x="996" y="237"/>
                  <a:pt x="996" y="237"/>
                </a:cubicBezTo>
                <a:cubicBezTo>
                  <a:pt x="999" y="238"/>
                  <a:pt x="999" y="238"/>
                  <a:pt x="999" y="238"/>
                </a:cubicBezTo>
                <a:cubicBezTo>
                  <a:pt x="1004" y="234"/>
                  <a:pt x="1004" y="234"/>
                  <a:pt x="1004" y="234"/>
                </a:cubicBezTo>
                <a:cubicBezTo>
                  <a:pt x="1004" y="231"/>
                  <a:pt x="1004" y="231"/>
                  <a:pt x="1004" y="231"/>
                </a:cubicBezTo>
                <a:cubicBezTo>
                  <a:pt x="1005" y="232"/>
                  <a:pt x="1005" y="232"/>
                  <a:pt x="1005" y="232"/>
                </a:cubicBezTo>
                <a:cubicBezTo>
                  <a:pt x="1006" y="234"/>
                  <a:pt x="1006" y="234"/>
                  <a:pt x="1006" y="234"/>
                </a:cubicBezTo>
                <a:cubicBezTo>
                  <a:pt x="1004" y="238"/>
                  <a:pt x="1004" y="238"/>
                  <a:pt x="1004" y="238"/>
                </a:cubicBezTo>
                <a:cubicBezTo>
                  <a:pt x="1003" y="238"/>
                  <a:pt x="1001" y="231"/>
                  <a:pt x="1000" y="242"/>
                </a:cubicBezTo>
                <a:cubicBezTo>
                  <a:pt x="998" y="241"/>
                  <a:pt x="997" y="239"/>
                  <a:pt x="996" y="245"/>
                </a:cubicBezTo>
                <a:cubicBezTo>
                  <a:pt x="995" y="245"/>
                  <a:pt x="995" y="247"/>
                  <a:pt x="994" y="245"/>
                </a:cubicBezTo>
                <a:cubicBezTo>
                  <a:pt x="993" y="249"/>
                  <a:pt x="993" y="249"/>
                  <a:pt x="993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94" y="252"/>
                  <a:pt x="994" y="252"/>
                  <a:pt x="994" y="252"/>
                </a:cubicBezTo>
                <a:cubicBezTo>
                  <a:pt x="991" y="254"/>
                  <a:pt x="991" y="254"/>
                  <a:pt x="991" y="254"/>
                </a:cubicBezTo>
                <a:cubicBezTo>
                  <a:pt x="991" y="252"/>
                  <a:pt x="991" y="252"/>
                  <a:pt x="991" y="252"/>
                </a:cubicBezTo>
                <a:cubicBezTo>
                  <a:pt x="988" y="257"/>
                  <a:pt x="991" y="247"/>
                  <a:pt x="986" y="255"/>
                </a:cubicBezTo>
                <a:cubicBezTo>
                  <a:pt x="987" y="258"/>
                  <a:pt x="987" y="258"/>
                  <a:pt x="987" y="258"/>
                </a:cubicBezTo>
                <a:cubicBezTo>
                  <a:pt x="986" y="260"/>
                  <a:pt x="986" y="260"/>
                  <a:pt x="986" y="260"/>
                </a:cubicBezTo>
                <a:cubicBezTo>
                  <a:pt x="980" y="262"/>
                  <a:pt x="980" y="262"/>
                  <a:pt x="980" y="262"/>
                </a:cubicBezTo>
                <a:cubicBezTo>
                  <a:pt x="974" y="266"/>
                  <a:pt x="974" y="266"/>
                  <a:pt x="974" y="266"/>
                </a:cubicBezTo>
                <a:cubicBezTo>
                  <a:pt x="975" y="268"/>
                  <a:pt x="975" y="268"/>
                  <a:pt x="975" y="268"/>
                </a:cubicBezTo>
                <a:cubicBezTo>
                  <a:pt x="982" y="267"/>
                  <a:pt x="982" y="267"/>
                  <a:pt x="982" y="267"/>
                </a:cubicBezTo>
                <a:cubicBezTo>
                  <a:pt x="984" y="265"/>
                  <a:pt x="984" y="265"/>
                  <a:pt x="984" y="265"/>
                </a:cubicBezTo>
                <a:cubicBezTo>
                  <a:pt x="986" y="265"/>
                  <a:pt x="986" y="265"/>
                  <a:pt x="986" y="265"/>
                </a:cubicBezTo>
                <a:cubicBezTo>
                  <a:pt x="986" y="265"/>
                  <a:pt x="984" y="263"/>
                  <a:pt x="986" y="266"/>
                </a:cubicBezTo>
                <a:cubicBezTo>
                  <a:pt x="988" y="266"/>
                  <a:pt x="988" y="266"/>
                  <a:pt x="988" y="266"/>
                </a:cubicBezTo>
                <a:cubicBezTo>
                  <a:pt x="990" y="260"/>
                  <a:pt x="990" y="260"/>
                  <a:pt x="990" y="260"/>
                </a:cubicBezTo>
                <a:cubicBezTo>
                  <a:pt x="995" y="258"/>
                  <a:pt x="995" y="258"/>
                  <a:pt x="995" y="258"/>
                </a:cubicBezTo>
                <a:cubicBezTo>
                  <a:pt x="998" y="254"/>
                  <a:pt x="998" y="254"/>
                  <a:pt x="998" y="254"/>
                </a:cubicBezTo>
                <a:cubicBezTo>
                  <a:pt x="999" y="254"/>
                  <a:pt x="992" y="255"/>
                  <a:pt x="1000" y="254"/>
                </a:cubicBezTo>
                <a:cubicBezTo>
                  <a:pt x="999" y="252"/>
                  <a:pt x="999" y="252"/>
                  <a:pt x="999" y="252"/>
                </a:cubicBezTo>
                <a:cubicBezTo>
                  <a:pt x="1000" y="252"/>
                  <a:pt x="1000" y="252"/>
                  <a:pt x="1000" y="252"/>
                </a:cubicBezTo>
                <a:cubicBezTo>
                  <a:pt x="1000" y="250"/>
                  <a:pt x="1000" y="250"/>
                  <a:pt x="1000" y="250"/>
                </a:cubicBezTo>
                <a:cubicBezTo>
                  <a:pt x="998" y="249"/>
                  <a:pt x="998" y="249"/>
                  <a:pt x="998" y="249"/>
                </a:cubicBezTo>
                <a:cubicBezTo>
                  <a:pt x="999" y="251"/>
                  <a:pt x="1000" y="248"/>
                  <a:pt x="996" y="251"/>
                </a:cubicBezTo>
                <a:cubicBezTo>
                  <a:pt x="996" y="249"/>
                  <a:pt x="985" y="263"/>
                  <a:pt x="997" y="246"/>
                </a:cubicBezTo>
                <a:cubicBezTo>
                  <a:pt x="1001" y="245"/>
                  <a:pt x="1001" y="245"/>
                  <a:pt x="1001" y="245"/>
                </a:cubicBezTo>
                <a:cubicBezTo>
                  <a:pt x="1005" y="249"/>
                  <a:pt x="1005" y="249"/>
                  <a:pt x="1005" y="249"/>
                </a:cubicBezTo>
                <a:cubicBezTo>
                  <a:pt x="1008" y="246"/>
                  <a:pt x="1008" y="246"/>
                  <a:pt x="1008" y="246"/>
                </a:cubicBezTo>
                <a:cubicBezTo>
                  <a:pt x="1010" y="247"/>
                  <a:pt x="1009" y="245"/>
                  <a:pt x="1011" y="244"/>
                </a:cubicBezTo>
                <a:cubicBezTo>
                  <a:pt x="1010" y="242"/>
                  <a:pt x="1010" y="242"/>
                  <a:pt x="1010" y="242"/>
                </a:cubicBezTo>
                <a:cubicBezTo>
                  <a:pt x="1012" y="242"/>
                  <a:pt x="1015" y="239"/>
                  <a:pt x="1017" y="238"/>
                </a:cubicBezTo>
                <a:cubicBezTo>
                  <a:pt x="1020" y="237"/>
                  <a:pt x="1015" y="237"/>
                  <a:pt x="1018" y="235"/>
                </a:cubicBezTo>
                <a:cubicBezTo>
                  <a:pt x="1014" y="233"/>
                  <a:pt x="1014" y="233"/>
                  <a:pt x="1014" y="233"/>
                </a:cubicBezTo>
                <a:cubicBezTo>
                  <a:pt x="1014" y="231"/>
                  <a:pt x="1014" y="231"/>
                  <a:pt x="1014" y="231"/>
                </a:cubicBezTo>
                <a:cubicBezTo>
                  <a:pt x="1014" y="231"/>
                  <a:pt x="1013" y="238"/>
                  <a:pt x="1019" y="230"/>
                </a:cubicBezTo>
                <a:cubicBezTo>
                  <a:pt x="1016" y="227"/>
                  <a:pt x="1016" y="227"/>
                  <a:pt x="1016" y="227"/>
                </a:cubicBezTo>
                <a:cubicBezTo>
                  <a:pt x="1021" y="227"/>
                  <a:pt x="1021" y="227"/>
                  <a:pt x="1021" y="227"/>
                </a:cubicBezTo>
                <a:cubicBezTo>
                  <a:pt x="1019" y="229"/>
                  <a:pt x="1019" y="229"/>
                  <a:pt x="1019" y="229"/>
                </a:cubicBezTo>
                <a:cubicBezTo>
                  <a:pt x="1021" y="227"/>
                  <a:pt x="1009" y="225"/>
                  <a:pt x="1022" y="233"/>
                </a:cubicBezTo>
                <a:cubicBezTo>
                  <a:pt x="1023" y="227"/>
                  <a:pt x="1023" y="227"/>
                  <a:pt x="1023" y="227"/>
                </a:cubicBezTo>
                <a:cubicBezTo>
                  <a:pt x="1023" y="227"/>
                  <a:pt x="1025" y="226"/>
                  <a:pt x="1023" y="225"/>
                </a:cubicBezTo>
                <a:cubicBezTo>
                  <a:pt x="1025" y="226"/>
                  <a:pt x="1025" y="226"/>
                  <a:pt x="1025" y="226"/>
                </a:cubicBezTo>
                <a:cubicBezTo>
                  <a:pt x="1025" y="229"/>
                  <a:pt x="1025" y="229"/>
                  <a:pt x="1025" y="229"/>
                </a:cubicBezTo>
                <a:cubicBezTo>
                  <a:pt x="1028" y="226"/>
                  <a:pt x="1028" y="226"/>
                  <a:pt x="1028" y="226"/>
                </a:cubicBezTo>
                <a:cubicBezTo>
                  <a:pt x="1029" y="226"/>
                  <a:pt x="1029" y="226"/>
                  <a:pt x="1029" y="226"/>
                </a:cubicBezTo>
                <a:cubicBezTo>
                  <a:pt x="1024" y="222"/>
                  <a:pt x="1024" y="222"/>
                  <a:pt x="1024" y="222"/>
                </a:cubicBezTo>
                <a:cubicBezTo>
                  <a:pt x="1019" y="222"/>
                  <a:pt x="1019" y="222"/>
                  <a:pt x="1019" y="222"/>
                </a:cubicBezTo>
                <a:cubicBezTo>
                  <a:pt x="1018" y="224"/>
                  <a:pt x="1018" y="224"/>
                  <a:pt x="1018" y="224"/>
                </a:cubicBezTo>
                <a:cubicBezTo>
                  <a:pt x="1015" y="225"/>
                  <a:pt x="1015" y="225"/>
                  <a:pt x="1015" y="225"/>
                </a:cubicBezTo>
                <a:cubicBezTo>
                  <a:pt x="1014" y="230"/>
                  <a:pt x="1014" y="230"/>
                  <a:pt x="1014" y="230"/>
                </a:cubicBezTo>
                <a:cubicBezTo>
                  <a:pt x="1012" y="227"/>
                  <a:pt x="1012" y="227"/>
                  <a:pt x="1012" y="227"/>
                </a:cubicBezTo>
                <a:cubicBezTo>
                  <a:pt x="1014" y="223"/>
                  <a:pt x="1014" y="223"/>
                  <a:pt x="1014" y="223"/>
                </a:cubicBezTo>
                <a:cubicBezTo>
                  <a:pt x="1020" y="218"/>
                  <a:pt x="1020" y="218"/>
                  <a:pt x="1020" y="218"/>
                </a:cubicBezTo>
                <a:cubicBezTo>
                  <a:pt x="1017" y="215"/>
                  <a:pt x="1026" y="219"/>
                  <a:pt x="1022" y="212"/>
                </a:cubicBezTo>
                <a:cubicBezTo>
                  <a:pt x="1027" y="209"/>
                  <a:pt x="1018" y="219"/>
                  <a:pt x="1028" y="212"/>
                </a:cubicBezTo>
                <a:cubicBezTo>
                  <a:pt x="1024" y="215"/>
                  <a:pt x="1024" y="215"/>
                  <a:pt x="1024" y="215"/>
                </a:cubicBezTo>
                <a:cubicBezTo>
                  <a:pt x="1024" y="215"/>
                  <a:pt x="1027" y="214"/>
                  <a:pt x="1023" y="214"/>
                </a:cubicBezTo>
                <a:cubicBezTo>
                  <a:pt x="1024" y="216"/>
                  <a:pt x="1024" y="216"/>
                  <a:pt x="1024" y="216"/>
                </a:cubicBezTo>
                <a:cubicBezTo>
                  <a:pt x="1026" y="216"/>
                  <a:pt x="1026" y="216"/>
                  <a:pt x="1026" y="216"/>
                </a:cubicBezTo>
                <a:cubicBezTo>
                  <a:pt x="1028" y="216"/>
                  <a:pt x="1028" y="216"/>
                  <a:pt x="1028" y="216"/>
                </a:cubicBezTo>
                <a:cubicBezTo>
                  <a:pt x="1027" y="218"/>
                  <a:pt x="1027" y="218"/>
                  <a:pt x="1027" y="218"/>
                </a:cubicBezTo>
                <a:cubicBezTo>
                  <a:pt x="1027" y="217"/>
                  <a:pt x="1029" y="218"/>
                  <a:pt x="1029" y="219"/>
                </a:cubicBezTo>
                <a:cubicBezTo>
                  <a:pt x="1029" y="220"/>
                  <a:pt x="1029" y="220"/>
                  <a:pt x="1029" y="220"/>
                </a:cubicBezTo>
                <a:cubicBezTo>
                  <a:pt x="1025" y="220"/>
                  <a:pt x="1025" y="220"/>
                  <a:pt x="1025" y="220"/>
                </a:cubicBezTo>
                <a:cubicBezTo>
                  <a:pt x="1025" y="220"/>
                  <a:pt x="1029" y="218"/>
                  <a:pt x="1024" y="221"/>
                </a:cubicBezTo>
                <a:cubicBezTo>
                  <a:pt x="1027" y="221"/>
                  <a:pt x="1027" y="221"/>
                  <a:pt x="1027" y="221"/>
                </a:cubicBezTo>
                <a:cubicBezTo>
                  <a:pt x="1026" y="223"/>
                  <a:pt x="1026" y="223"/>
                  <a:pt x="1026" y="223"/>
                </a:cubicBezTo>
                <a:cubicBezTo>
                  <a:pt x="1032" y="225"/>
                  <a:pt x="1032" y="225"/>
                  <a:pt x="1032" y="225"/>
                </a:cubicBezTo>
                <a:cubicBezTo>
                  <a:pt x="1033" y="224"/>
                  <a:pt x="1033" y="224"/>
                  <a:pt x="1033" y="224"/>
                </a:cubicBezTo>
                <a:cubicBezTo>
                  <a:pt x="1032" y="224"/>
                  <a:pt x="1035" y="228"/>
                  <a:pt x="1032" y="222"/>
                </a:cubicBezTo>
                <a:cubicBezTo>
                  <a:pt x="1036" y="221"/>
                  <a:pt x="1036" y="221"/>
                  <a:pt x="1036" y="221"/>
                </a:cubicBezTo>
                <a:cubicBezTo>
                  <a:pt x="1035" y="220"/>
                  <a:pt x="1035" y="220"/>
                  <a:pt x="1035" y="220"/>
                </a:cubicBezTo>
                <a:cubicBezTo>
                  <a:pt x="1038" y="219"/>
                  <a:pt x="1038" y="219"/>
                  <a:pt x="1038" y="219"/>
                </a:cubicBezTo>
                <a:cubicBezTo>
                  <a:pt x="1038" y="216"/>
                  <a:pt x="1038" y="216"/>
                  <a:pt x="1038" y="216"/>
                </a:cubicBezTo>
                <a:cubicBezTo>
                  <a:pt x="1039" y="215"/>
                  <a:pt x="1039" y="215"/>
                  <a:pt x="1039" y="215"/>
                </a:cubicBezTo>
                <a:cubicBezTo>
                  <a:pt x="1039" y="215"/>
                  <a:pt x="1044" y="214"/>
                  <a:pt x="1038" y="214"/>
                </a:cubicBezTo>
                <a:cubicBezTo>
                  <a:pt x="1039" y="213"/>
                  <a:pt x="1039" y="213"/>
                  <a:pt x="1039" y="213"/>
                </a:cubicBezTo>
                <a:cubicBezTo>
                  <a:pt x="1044" y="215"/>
                  <a:pt x="1044" y="215"/>
                  <a:pt x="1044" y="215"/>
                </a:cubicBezTo>
                <a:cubicBezTo>
                  <a:pt x="1046" y="209"/>
                  <a:pt x="1046" y="209"/>
                  <a:pt x="1046" y="209"/>
                </a:cubicBezTo>
                <a:cubicBezTo>
                  <a:pt x="1045" y="208"/>
                  <a:pt x="1045" y="208"/>
                  <a:pt x="1045" y="208"/>
                </a:cubicBezTo>
                <a:cubicBezTo>
                  <a:pt x="1042" y="209"/>
                  <a:pt x="1042" y="209"/>
                  <a:pt x="1042" y="209"/>
                </a:cubicBezTo>
                <a:cubicBezTo>
                  <a:pt x="1041" y="208"/>
                  <a:pt x="1045" y="204"/>
                  <a:pt x="1037" y="207"/>
                </a:cubicBezTo>
                <a:cubicBezTo>
                  <a:pt x="1038" y="207"/>
                  <a:pt x="1038" y="207"/>
                  <a:pt x="1038" y="207"/>
                </a:cubicBezTo>
                <a:cubicBezTo>
                  <a:pt x="1037" y="206"/>
                  <a:pt x="1046" y="208"/>
                  <a:pt x="1034" y="206"/>
                </a:cubicBezTo>
                <a:cubicBezTo>
                  <a:pt x="1034" y="205"/>
                  <a:pt x="1034" y="205"/>
                  <a:pt x="1034" y="205"/>
                </a:cubicBezTo>
                <a:cubicBezTo>
                  <a:pt x="1050" y="207"/>
                  <a:pt x="1050" y="207"/>
                  <a:pt x="1050" y="207"/>
                </a:cubicBezTo>
                <a:cubicBezTo>
                  <a:pt x="1048" y="202"/>
                  <a:pt x="1055" y="209"/>
                  <a:pt x="1054" y="201"/>
                </a:cubicBezTo>
                <a:cubicBezTo>
                  <a:pt x="1057" y="199"/>
                  <a:pt x="1057" y="199"/>
                  <a:pt x="1057" y="199"/>
                </a:cubicBezTo>
                <a:cubicBezTo>
                  <a:pt x="1054" y="198"/>
                  <a:pt x="1054" y="198"/>
                  <a:pt x="1054" y="198"/>
                </a:cubicBezTo>
                <a:cubicBezTo>
                  <a:pt x="1051" y="200"/>
                  <a:pt x="1051" y="200"/>
                  <a:pt x="1051" y="200"/>
                </a:cubicBezTo>
                <a:cubicBezTo>
                  <a:pt x="1051" y="200"/>
                  <a:pt x="1048" y="199"/>
                  <a:pt x="1052" y="200"/>
                </a:cubicBezTo>
                <a:cubicBezTo>
                  <a:pt x="1052" y="199"/>
                  <a:pt x="1052" y="199"/>
                  <a:pt x="1051" y="198"/>
                </a:cubicBezTo>
                <a:cubicBezTo>
                  <a:pt x="1052" y="197"/>
                  <a:pt x="1057" y="197"/>
                  <a:pt x="1047" y="200"/>
                </a:cubicBezTo>
                <a:cubicBezTo>
                  <a:pt x="1045" y="202"/>
                  <a:pt x="1045" y="202"/>
                  <a:pt x="1045" y="202"/>
                </a:cubicBezTo>
                <a:cubicBezTo>
                  <a:pt x="1044" y="200"/>
                  <a:pt x="1052" y="201"/>
                  <a:pt x="1042" y="199"/>
                </a:cubicBezTo>
                <a:cubicBezTo>
                  <a:pt x="1045" y="198"/>
                  <a:pt x="1045" y="198"/>
                  <a:pt x="1045" y="198"/>
                </a:cubicBezTo>
                <a:cubicBezTo>
                  <a:pt x="1045" y="195"/>
                  <a:pt x="1051" y="200"/>
                  <a:pt x="1047" y="193"/>
                </a:cubicBezTo>
                <a:cubicBezTo>
                  <a:pt x="1048" y="194"/>
                  <a:pt x="1048" y="194"/>
                  <a:pt x="1049" y="195"/>
                </a:cubicBezTo>
                <a:cubicBezTo>
                  <a:pt x="1052" y="193"/>
                  <a:pt x="1051" y="202"/>
                  <a:pt x="1054" y="193"/>
                </a:cubicBezTo>
                <a:cubicBezTo>
                  <a:pt x="1052" y="196"/>
                  <a:pt x="1052" y="196"/>
                  <a:pt x="1052" y="196"/>
                </a:cubicBezTo>
                <a:cubicBezTo>
                  <a:pt x="1057" y="194"/>
                  <a:pt x="1057" y="194"/>
                  <a:pt x="1057" y="194"/>
                </a:cubicBezTo>
                <a:cubicBezTo>
                  <a:pt x="1060" y="198"/>
                  <a:pt x="1060" y="198"/>
                  <a:pt x="1060" y="198"/>
                </a:cubicBezTo>
                <a:cubicBezTo>
                  <a:pt x="1062" y="198"/>
                  <a:pt x="1061" y="196"/>
                  <a:pt x="1064" y="196"/>
                </a:cubicBezTo>
                <a:cubicBezTo>
                  <a:pt x="1063" y="195"/>
                  <a:pt x="1063" y="195"/>
                  <a:pt x="1063" y="195"/>
                </a:cubicBezTo>
                <a:cubicBezTo>
                  <a:pt x="1064" y="193"/>
                  <a:pt x="1064" y="193"/>
                  <a:pt x="1064" y="193"/>
                </a:cubicBezTo>
                <a:cubicBezTo>
                  <a:pt x="1064" y="192"/>
                  <a:pt x="1069" y="193"/>
                  <a:pt x="1074" y="188"/>
                </a:cubicBezTo>
                <a:cubicBezTo>
                  <a:pt x="1072" y="185"/>
                  <a:pt x="1072" y="185"/>
                  <a:pt x="1072" y="185"/>
                </a:cubicBezTo>
                <a:cubicBezTo>
                  <a:pt x="1072" y="184"/>
                  <a:pt x="1072" y="184"/>
                  <a:pt x="1072" y="184"/>
                </a:cubicBezTo>
                <a:cubicBezTo>
                  <a:pt x="1075" y="185"/>
                  <a:pt x="1075" y="185"/>
                  <a:pt x="1075" y="185"/>
                </a:cubicBezTo>
                <a:cubicBezTo>
                  <a:pt x="1075" y="185"/>
                  <a:pt x="1075" y="185"/>
                  <a:pt x="1075" y="185"/>
                </a:cubicBezTo>
                <a:cubicBezTo>
                  <a:pt x="1075" y="182"/>
                  <a:pt x="1075" y="182"/>
                  <a:pt x="1075" y="182"/>
                </a:cubicBezTo>
                <a:cubicBezTo>
                  <a:pt x="1070" y="180"/>
                  <a:pt x="1070" y="180"/>
                  <a:pt x="1070" y="180"/>
                </a:cubicBezTo>
                <a:cubicBezTo>
                  <a:pt x="1067" y="184"/>
                  <a:pt x="1067" y="184"/>
                  <a:pt x="1067" y="184"/>
                </a:cubicBezTo>
                <a:cubicBezTo>
                  <a:pt x="1068" y="184"/>
                  <a:pt x="1068" y="184"/>
                  <a:pt x="1068" y="184"/>
                </a:cubicBezTo>
                <a:cubicBezTo>
                  <a:pt x="1063" y="184"/>
                  <a:pt x="1063" y="184"/>
                  <a:pt x="1063" y="184"/>
                </a:cubicBezTo>
                <a:cubicBezTo>
                  <a:pt x="1063" y="183"/>
                  <a:pt x="1063" y="183"/>
                  <a:pt x="1063" y="183"/>
                </a:cubicBezTo>
                <a:cubicBezTo>
                  <a:pt x="1063" y="183"/>
                  <a:pt x="1063" y="183"/>
                  <a:pt x="1063" y="183"/>
                </a:cubicBezTo>
                <a:cubicBezTo>
                  <a:pt x="1063" y="183"/>
                  <a:pt x="1063" y="183"/>
                  <a:pt x="1064" y="184"/>
                </a:cubicBezTo>
                <a:cubicBezTo>
                  <a:pt x="1065" y="179"/>
                  <a:pt x="1065" y="179"/>
                  <a:pt x="1065" y="179"/>
                </a:cubicBezTo>
                <a:cubicBezTo>
                  <a:pt x="1065" y="178"/>
                  <a:pt x="1063" y="178"/>
                  <a:pt x="1064" y="177"/>
                </a:cubicBezTo>
                <a:cubicBezTo>
                  <a:pt x="1070" y="177"/>
                  <a:pt x="1070" y="177"/>
                  <a:pt x="1070" y="177"/>
                </a:cubicBezTo>
                <a:cubicBezTo>
                  <a:pt x="1075" y="173"/>
                  <a:pt x="1075" y="173"/>
                  <a:pt x="1075" y="173"/>
                </a:cubicBezTo>
                <a:cubicBezTo>
                  <a:pt x="1076" y="173"/>
                  <a:pt x="1076" y="173"/>
                  <a:pt x="1076" y="173"/>
                </a:cubicBezTo>
                <a:cubicBezTo>
                  <a:pt x="1075" y="170"/>
                  <a:pt x="1075" y="170"/>
                  <a:pt x="1075" y="170"/>
                </a:cubicBezTo>
                <a:cubicBezTo>
                  <a:pt x="1081" y="166"/>
                  <a:pt x="1081" y="166"/>
                  <a:pt x="1081" y="166"/>
                </a:cubicBezTo>
                <a:cubicBezTo>
                  <a:pt x="1083" y="162"/>
                  <a:pt x="1083" y="162"/>
                  <a:pt x="1083" y="162"/>
                </a:cubicBezTo>
                <a:cubicBezTo>
                  <a:pt x="1087" y="162"/>
                  <a:pt x="1087" y="162"/>
                  <a:pt x="1087" y="162"/>
                </a:cubicBezTo>
                <a:cubicBezTo>
                  <a:pt x="1088" y="161"/>
                  <a:pt x="1088" y="161"/>
                  <a:pt x="1088" y="161"/>
                </a:cubicBezTo>
                <a:cubicBezTo>
                  <a:pt x="1086" y="159"/>
                  <a:pt x="1086" y="159"/>
                  <a:pt x="1086" y="159"/>
                </a:cubicBezTo>
                <a:cubicBezTo>
                  <a:pt x="1099" y="150"/>
                  <a:pt x="1099" y="150"/>
                  <a:pt x="1099" y="150"/>
                </a:cubicBezTo>
                <a:cubicBezTo>
                  <a:pt x="1102" y="152"/>
                  <a:pt x="1090" y="151"/>
                  <a:pt x="1103" y="151"/>
                </a:cubicBezTo>
                <a:cubicBezTo>
                  <a:pt x="1103" y="148"/>
                  <a:pt x="1103" y="148"/>
                  <a:pt x="1103" y="148"/>
                </a:cubicBezTo>
                <a:cubicBezTo>
                  <a:pt x="1104" y="148"/>
                  <a:pt x="1104" y="148"/>
                  <a:pt x="1104" y="148"/>
                </a:cubicBezTo>
                <a:cubicBezTo>
                  <a:pt x="1103" y="146"/>
                  <a:pt x="1103" y="146"/>
                  <a:pt x="1103" y="146"/>
                </a:cubicBezTo>
                <a:cubicBezTo>
                  <a:pt x="1106" y="146"/>
                  <a:pt x="1106" y="146"/>
                  <a:pt x="1106" y="146"/>
                </a:cubicBezTo>
                <a:cubicBezTo>
                  <a:pt x="1107" y="147"/>
                  <a:pt x="1107" y="147"/>
                  <a:pt x="1107" y="147"/>
                </a:cubicBezTo>
                <a:cubicBezTo>
                  <a:pt x="1109" y="148"/>
                  <a:pt x="1109" y="151"/>
                  <a:pt x="1111" y="145"/>
                </a:cubicBezTo>
                <a:cubicBezTo>
                  <a:pt x="1111" y="146"/>
                  <a:pt x="1111" y="146"/>
                  <a:pt x="1111" y="146"/>
                </a:cubicBezTo>
                <a:cubicBezTo>
                  <a:pt x="1108" y="147"/>
                  <a:pt x="1108" y="147"/>
                  <a:pt x="1108" y="147"/>
                </a:cubicBezTo>
                <a:cubicBezTo>
                  <a:pt x="1108" y="149"/>
                  <a:pt x="1108" y="149"/>
                  <a:pt x="1108" y="149"/>
                </a:cubicBezTo>
                <a:cubicBezTo>
                  <a:pt x="1107" y="148"/>
                  <a:pt x="1114" y="152"/>
                  <a:pt x="1116" y="144"/>
                </a:cubicBezTo>
                <a:cubicBezTo>
                  <a:pt x="1110" y="141"/>
                  <a:pt x="1110" y="141"/>
                  <a:pt x="1110" y="141"/>
                </a:cubicBezTo>
                <a:cubicBezTo>
                  <a:pt x="1109" y="142"/>
                  <a:pt x="1109" y="142"/>
                  <a:pt x="1109" y="142"/>
                </a:cubicBezTo>
                <a:cubicBezTo>
                  <a:pt x="1109" y="141"/>
                  <a:pt x="1109" y="141"/>
                  <a:pt x="1109" y="141"/>
                </a:cubicBezTo>
                <a:cubicBezTo>
                  <a:pt x="1106" y="141"/>
                  <a:pt x="1106" y="141"/>
                  <a:pt x="1106" y="141"/>
                </a:cubicBezTo>
                <a:cubicBezTo>
                  <a:pt x="1105" y="138"/>
                  <a:pt x="1108" y="137"/>
                  <a:pt x="1112" y="138"/>
                </a:cubicBezTo>
                <a:cubicBezTo>
                  <a:pt x="1109" y="137"/>
                  <a:pt x="1109" y="137"/>
                  <a:pt x="1109" y="137"/>
                </a:cubicBezTo>
                <a:cubicBezTo>
                  <a:pt x="1112" y="134"/>
                  <a:pt x="1112" y="134"/>
                  <a:pt x="1112" y="134"/>
                </a:cubicBezTo>
                <a:cubicBezTo>
                  <a:pt x="1118" y="132"/>
                  <a:pt x="1109" y="138"/>
                  <a:pt x="1117" y="133"/>
                </a:cubicBezTo>
                <a:cubicBezTo>
                  <a:pt x="1121" y="136"/>
                  <a:pt x="1121" y="136"/>
                  <a:pt x="1121" y="136"/>
                </a:cubicBezTo>
                <a:cubicBezTo>
                  <a:pt x="1120" y="136"/>
                  <a:pt x="1123" y="132"/>
                  <a:pt x="1121" y="137"/>
                </a:cubicBezTo>
                <a:cubicBezTo>
                  <a:pt x="1126" y="137"/>
                  <a:pt x="1126" y="137"/>
                  <a:pt x="1126" y="137"/>
                </a:cubicBezTo>
                <a:cubicBezTo>
                  <a:pt x="1131" y="138"/>
                  <a:pt x="1131" y="138"/>
                  <a:pt x="1131" y="138"/>
                </a:cubicBezTo>
                <a:cubicBezTo>
                  <a:pt x="1133" y="137"/>
                  <a:pt x="1133" y="137"/>
                  <a:pt x="1133" y="137"/>
                </a:cubicBezTo>
                <a:cubicBezTo>
                  <a:pt x="1134" y="137"/>
                  <a:pt x="1132" y="142"/>
                  <a:pt x="1134" y="136"/>
                </a:cubicBezTo>
                <a:cubicBezTo>
                  <a:pt x="1133" y="134"/>
                  <a:pt x="1133" y="134"/>
                  <a:pt x="1133" y="134"/>
                </a:cubicBezTo>
                <a:cubicBezTo>
                  <a:pt x="1133" y="135"/>
                  <a:pt x="1133" y="134"/>
                  <a:pt x="1134" y="133"/>
                </a:cubicBezTo>
                <a:cubicBezTo>
                  <a:pt x="1129" y="132"/>
                  <a:pt x="1129" y="132"/>
                  <a:pt x="1129" y="132"/>
                </a:cubicBezTo>
                <a:cubicBezTo>
                  <a:pt x="1129" y="130"/>
                  <a:pt x="1129" y="130"/>
                  <a:pt x="1129" y="130"/>
                </a:cubicBezTo>
                <a:cubicBezTo>
                  <a:pt x="1127" y="130"/>
                  <a:pt x="1127" y="130"/>
                  <a:pt x="1127" y="130"/>
                </a:cubicBezTo>
                <a:cubicBezTo>
                  <a:pt x="1125" y="128"/>
                  <a:pt x="1136" y="130"/>
                  <a:pt x="1125" y="125"/>
                </a:cubicBezTo>
                <a:cubicBezTo>
                  <a:pt x="1130" y="126"/>
                  <a:pt x="1126" y="120"/>
                  <a:pt x="1132" y="123"/>
                </a:cubicBezTo>
                <a:cubicBezTo>
                  <a:pt x="1127" y="125"/>
                  <a:pt x="1127" y="125"/>
                  <a:pt x="1127" y="125"/>
                </a:cubicBezTo>
                <a:cubicBezTo>
                  <a:pt x="1127" y="127"/>
                  <a:pt x="1127" y="127"/>
                  <a:pt x="1127" y="127"/>
                </a:cubicBezTo>
                <a:cubicBezTo>
                  <a:pt x="1134" y="125"/>
                  <a:pt x="1134" y="125"/>
                  <a:pt x="1134" y="125"/>
                </a:cubicBezTo>
                <a:cubicBezTo>
                  <a:pt x="1135" y="123"/>
                  <a:pt x="1135" y="123"/>
                  <a:pt x="1135" y="123"/>
                </a:cubicBezTo>
                <a:cubicBezTo>
                  <a:pt x="1138" y="123"/>
                  <a:pt x="1138" y="123"/>
                  <a:pt x="1138" y="123"/>
                </a:cubicBezTo>
                <a:cubicBezTo>
                  <a:pt x="1138" y="121"/>
                  <a:pt x="1138" y="121"/>
                  <a:pt x="1138" y="121"/>
                </a:cubicBezTo>
                <a:cubicBezTo>
                  <a:pt x="1140" y="121"/>
                  <a:pt x="1140" y="121"/>
                  <a:pt x="1140" y="121"/>
                </a:cubicBezTo>
                <a:cubicBezTo>
                  <a:pt x="1142" y="118"/>
                  <a:pt x="1124" y="136"/>
                  <a:pt x="1147" y="114"/>
                </a:cubicBezTo>
                <a:cubicBezTo>
                  <a:pt x="1148" y="112"/>
                  <a:pt x="1148" y="112"/>
                  <a:pt x="1148" y="112"/>
                </a:cubicBezTo>
                <a:cubicBezTo>
                  <a:pt x="1145" y="111"/>
                  <a:pt x="1145" y="111"/>
                  <a:pt x="1145" y="111"/>
                </a:cubicBezTo>
                <a:cubicBezTo>
                  <a:pt x="1144" y="111"/>
                  <a:pt x="1142" y="115"/>
                  <a:pt x="1140" y="111"/>
                </a:cubicBezTo>
                <a:cubicBezTo>
                  <a:pt x="1144" y="110"/>
                  <a:pt x="1144" y="110"/>
                  <a:pt x="1144" y="110"/>
                </a:cubicBezTo>
                <a:cubicBezTo>
                  <a:pt x="1145" y="109"/>
                  <a:pt x="1135" y="115"/>
                  <a:pt x="1147" y="107"/>
                </a:cubicBezTo>
                <a:cubicBezTo>
                  <a:pt x="1149" y="111"/>
                  <a:pt x="1149" y="111"/>
                  <a:pt x="1149" y="111"/>
                </a:cubicBezTo>
                <a:cubicBezTo>
                  <a:pt x="1156" y="105"/>
                  <a:pt x="1156" y="105"/>
                  <a:pt x="1156" y="105"/>
                </a:cubicBezTo>
                <a:cubicBezTo>
                  <a:pt x="1160" y="104"/>
                  <a:pt x="1160" y="104"/>
                  <a:pt x="1160" y="104"/>
                </a:cubicBezTo>
                <a:cubicBezTo>
                  <a:pt x="1167" y="95"/>
                  <a:pt x="1167" y="95"/>
                  <a:pt x="1167" y="95"/>
                </a:cubicBezTo>
                <a:cubicBezTo>
                  <a:pt x="1174" y="92"/>
                  <a:pt x="1174" y="92"/>
                  <a:pt x="1174" y="92"/>
                </a:cubicBezTo>
                <a:cubicBezTo>
                  <a:pt x="1173" y="90"/>
                  <a:pt x="1173" y="90"/>
                  <a:pt x="1173" y="90"/>
                </a:cubicBezTo>
                <a:cubicBezTo>
                  <a:pt x="1177" y="87"/>
                  <a:pt x="1177" y="87"/>
                  <a:pt x="1177" y="87"/>
                </a:cubicBezTo>
                <a:cubicBezTo>
                  <a:pt x="1179" y="86"/>
                  <a:pt x="1182" y="86"/>
                  <a:pt x="1182" y="85"/>
                </a:cubicBezTo>
                <a:cubicBezTo>
                  <a:pt x="1184" y="86"/>
                  <a:pt x="1184" y="86"/>
                  <a:pt x="1184" y="86"/>
                </a:cubicBezTo>
                <a:cubicBezTo>
                  <a:pt x="1177" y="89"/>
                  <a:pt x="1177" y="89"/>
                  <a:pt x="1177" y="89"/>
                </a:cubicBezTo>
                <a:cubicBezTo>
                  <a:pt x="1179" y="90"/>
                  <a:pt x="1179" y="90"/>
                  <a:pt x="1179" y="90"/>
                </a:cubicBezTo>
                <a:cubicBezTo>
                  <a:pt x="1177" y="92"/>
                  <a:pt x="1177" y="92"/>
                  <a:pt x="1177" y="92"/>
                </a:cubicBezTo>
                <a:cubicBezTo>
                  <a:pt x="1176" y="94"/>
                  <a:pt x="1176" y="94"/>
                  <a:pt x="1176" y="94"/>
                </a:cubicBezTo>
                <a:cubicBezTo>
                  <a:pt x="1176" y="96"/>
                  <a:pt x="1176" y="96"/>
                  <a:pt x="1176" y="96"/>
                </a:cubicBezTo>
                <a:cubicBezTo>
                  <a:pt x="1177" y="97"/>
                  <a:pt x="1177" y="97"/>
                  <a:pt x="1177" y="97"/>
                </a:cubicBezTo>
                <a:cubicBezTo>
                  <a:pt x="1179" y="95"/>
                  <a:pt x="1179" y="95"/>
                  <a:pt x="1179" y="95"/>
                </a:cubicBezTo>
                <a:cubicBezTo>
                  <a:pt x="1182" y="92"/>
                  <a:pt x="1182" y="92"/>
                  <a:pt x="1182" y="92"/>
                </a:cubicBezTo>
                <a:cubicBezTo>
                  <a:pt x="1185" y="91"/>
                  <a:pt x="1187" y="95"/>
                  <a:pt x="1188" y="91"/>
                </a:cubicBezTo>
                <a:cubicBezTo>
                  <a:pt x="1187" y="88"/>
                  <a:pt x="1187" y="88"/>
                  <a:pt x="1187" y="88"/>
                </a:cubicBezTo>
                <a:cubicBezTo>
                  <a:pt x="1190" y="86"/>
                  <a:pt x="1190" y="86"/>
                  <a:pt x="1190" y="86"/>
                </a:cubicBezTo>
                <a:cubicBezTo>
                  <a:pt x="1196" y="86"/>
                  <a:pt x="1196" y="86"/>
                  <a:pt x="1196" y="86"/>
                </a:cubicBezTo>
                <a:cubicBezTo>
                  <a:pt x="1189" y="88"/>
                  <a:pt x="1204" y="88"/>
                  <a:pt x="1192" y="89"/>
                </a:cubicBezTo>
                <a:cubicBezTo>
                  <a:pt x="1189" y="94"/>
                  <a:pt x="1189" y="94"/>
                  <a:pt x="1189" y="94"/>
                </a:cubicBezTo>
                <a:cubicBezTo>
                  <a:pt x="1184" y="98"/>
                  <a:pt x="1184" y="98"/>
                  <a:pt x="1184" y="98"/>
                </a:cubicBezTo>
                <a:cubicBezTo>
                  <a:pt x="1182" y="101"/>
                  <a:pt x="1182" y="101"/>
                  <a:pt x="1182" y="101"/>
                </a:cubicBezTo>
                <a:cubicBezTo>
                  <a:pt x="1177" y="101"/>
                  <a:pt x="1177" y="101"/>
                  <a:pt x="1177" y="101"/>
                </a:cubicBezTo>
                <a:cubicBezTo>
                  <a:pt x="1180" y="104"/>
                  <a:pt x="1180" y="104"/>
                  <a:pt x="1180" y="104"/>
                </a:cubicBezTo>
                <a:cubicBezTo>
                  <a:pt x="1177" y="108"/>
                  <a:pt x="1177" y="108"/>
                  <a:pt x="1177" y="108"/>
                </a:cubicBezTo>
                <a:cubicBezTo>
                  <a:pt x="1171" y="111"/>
                  <a:pt x="1171" y="111"/>
                  <a:pt x="1171" y="111"/>
                </a:cubicBezTo>
                <a:cubicBezTo>
                  <a:pt x="1172" y="110"/>
                  <a:pt x="1172" y="110"/>
                  <a:pt x="1172" y="110"/>
                </a:cubicBezTo>
                <a:cubicBezTo>
                  <a:pt x="1168" y="108"/>
                  <a:pt x="1168" y="108"/>
                  <a:pt x="1168" y="108"/>
                </a:cubicBezTo>
                <a:cubicBezTo>
                  <a:pt x="1165" y="110"/>
                  <a:pt x="1165" y="110"/>
                  <a:pt x="1165" y="110"/>
                </a:cubicBezTo>
                <a:cubicBezTo>
                  <a:pt x="1169" y="114"/>
                  <a:pt x="1169" y="114"/>
                  <a:pt x="1169" y="114"/>
                </a:cubicBezTo>
                <a:cubicBezTo>
                  <a:pt x="1166" y="117"/>
                  <a:pt x="1166" y="117"/>
                  <a:pt x="1166" y="117"/>
                </a:cubicBezTo>
                <a:cubicBezTo>
                  <a:pt x="1166" y="119"/>
                  <a:pt x="1175" y="110"/>
                  <a:pt x="1161" y="120"/>
                </a:cubicBezTo>
                <a:cubicBezTo>
                  <a:pt x="1161" y="122"/>
                  <a:pt x="1161" y="122"/>
                  <a:pt x="1161" y="122"/>
                </a:cubicBezTo>
                <a:cubicBezTo>
                  <a:pt x="1158" y="119"/>
                  <a:pt x="1158" y="119"/>
                  <a:pt x="1158" y="119"/>
                </a:cubicBezTo>
                <a:cubicBezTo>
                  <a:pt x="1154" y="123"/>
                  <a:pt x="1154" y="123"/>
                  <a:pt x="1154" y="123"/>
                </a:cubicBezTo>
                <a:cubicBezTo>
                  <a:pt x="1155" y="125"/>
                  <a:pt x="1155" y="125"/>
                  <a:pt x="1155" y="125"/>
                </a:cubicBezTo>
                <a:cubicBezTo>
                  <a:pt x="1157" y="125"/>
                  <a:pt x="1157" y="125"/>
                  <a:pt x="1157" y="125"/>
                </a:cubicBezTo>
                <a:cubicBezTo>
                  <a:pt x="1155" y="127"/>
                  <a:pt x="1155" y="127"/>
                  <a:pt x="1155" y="127"/>
                </a:cubicBezTo>
                <a:cubicBezTo>
                  <a:pt x="1151" y="126"/>
                  <a:pt x="1151" y="126"/>
                  <a:pt x="1151" y="126"/>
                </a:cubicBezTo>
                <a:cubicBezTo>
                  <a:pt x="1146" y="129"/>
                  <a:pt x="1146" y="129"/>
                  <a:pt x="1146" y="129"/>
                </a:cubicBezTo>
                <a:cubicBezTo>
                  <a:pt x="1147" y="127"/>
                  <a:pt x="1145" y="126"/>
                  <a:pt x="1150" y="132"/>
                </a:cubicBezTo>
                <a:cubicBezTo>
                  <a:pt x="1148" y="134"/>
                  <a:pt x="1148" y="134"/>
                  <a:pt x="1148" y="134"/>
                </a:cubicBezTo>
                <a:cubicBezTo>
                  <a:pt x="1142" y="134"/>
                  <a:pt x="1142" y="134"/>
                  <a:pt x="1142" y="134"/>
                </a:cubicBezTo>
                <a:cubicBezTo>
                  <a:pt x="1140" y="136"/>
                  <a:pt x="1140" y="136"/>
                  <a:pt x="1140" y="136"/>
                </a:cubicBezTo>
                <a:cubicBezTo>
                  <a:pt x="1141" y="137"/>
                  <a:pt x="1141" y="137"/>
                  <a:pt x="1141" y="137"/>
                </a:cubicBezTo>
                <a:cubicBezTo>
                  <a:pt x="1141" y="140"/>
                  <a:pt x="1137" y="136"/>
                  <a:pt x="1138" y="140"/>
                </a:cubicBezTo>
                <a:cubicBezTo>
                  <a:pt x="1136" y="141"/>
                  <a:pt x="1135" y="138"/>
                  <a:pt x="1135" y="143"/>
                </a:cubicBezTo>
                <a:cubicBezTo>
                  <a:pt x="1131" y="144"/>
                  <a:pt x="1131" y="144"/>
                  <a:pt x="1131" y="144"/>
                </a:cubicBezTo>
                <a:cubicBezTo>
                  <a:pt x="1130" y="146"/>
                  <a:pt x="1140" y="143"/>
                  <a:pt x="1128" y="147"/>
                </a:cubicBezTo>
                <a:cubicBezTo>
                  <a:pt x="1126" y="152"/>
                  <a:pt x="1126" y="152"/>
                  <a:pt x="1126" y="152"/>
                </a:cubicBezTo>
                <a:cubicBezTo>
                  <a:pt x="1121" y="154"/>
                  <a:pt x="1121" y="154"/>
                  <a:pt x="1121" y="154"/>
                </a:cubicBezTo>
                <a:cubicBezTo>
                  <a:pt x="1119" y="159"/>
                  <a:pt x="1119" y="159"/>
                  <a:pt x="1119" y="159"/>
                </a:cubicBezTo>
                <a:cubicBezTo>
                  <a:pt x="1112" y="161"/>
                  <a:pt x="1112" y="161"/>
                  <a:pt x="1112" y="161"/>
                </a:cubicBezTo>
                <a:cubicBezTo>
                  <a:pt x="1114" y="162"/>
                  <a:pt x="1114" y="162"/>
                  <a:pt x="1114" y="162"/>
                </a:cubicBezTo>
                <a:cubicBezTo>
                  <a:pt x="1109" y="165"/>
                  <a:pt x="1109" y="165"/>
                  <a:pt x="1109" y="165"/>
                </a:cubicBezTo>
                <a:cubicBezTo>
                  <a:pt x="1103" y="173"/>
                  <a:pt x="1103" y="173"/>
                  <a:pt x="1103" y="173"/>
                </a:cubicBezTo>
                <a:cubicBezTo>
                  <a:pt x="1095" y="179"/>
                  <a:pt x="1095" y="179"/>
                  <a:pt x="1095" y="179"/>
                </a:cubicBezTo>
                <a:cubicBezTo>
                  <a:pt x="1091" y="185"/>
                  <a:pt x="1091" y="185"/>
                  <a:pt x="1091" y="185"/>
                </a:cubicBezTo>
                <a:cubicBezTo>
                  <a:pt x="1060" y="213"/>
                  <a:pt x="1060" y="213"/>
                  <a:pt x="1060" y="213"/>
                </a:cubicBezTo>
                <a:cubicBezTo>
                  <a:pt x="1053" y="220"/>
                  <a:pt x="1053" y="220"/>
                  <a:pt x="1053" y="220"/>
                </a:cubicBezTo>
                <a:cubicBezTo>
                  <a:pt x="1048" y="221"/>
                  <a:pt x="1048" y="221"/>
                  <a:pt x="1048" y="221"/>
                </a:cubicBezTo>
                <a:cubicBezTo>
                  <a:pt x="1049" y="223"/>
                  <a:pt x="1049" y="223"/>
                  <a:pt x="1049" y="223"/>
                </a:cubicBezTo>
                <a:cubicBezTo>
                  <a:pt x="1032" y="239"/>
                  <a:pt x="1032" y="239"/>
                  <a:pt x="1032" y="239"/>
                </a:cubicBezTo>
                <a:cubicBezTo>
                  <a:pt x="1024" y="244"/>
                  <a:pt x="1024" y="244"/>
                  <a:pt x="1024" y="244"/>
                </a:cubicBezTo>
                <a:cubicBezTo>
                  <a:pt x="1021" y="249"/>
                  <a:pt x="1021" y="249"/>
                  <a:pt x="1021" y="249"/>
                </a:cubicBezTo>
                <a:cubicBezTo>
                  <a:pt x="1020" y="249"/>
                  <a:pt x="1020" y="249"/>
                  <a:pt x="1020" y="249"/>
                </a:cubicBezTo>
                <a:cubicBezTo>
                  <a:pt x="1019" y="252"/>
                  <a:pt x="1019" y="252"/>
                  <a:pt x="1019" y="252"/>
                </a:cubicBezTo>
                <a:cubicBezTo>
                  <a:pt x="1014" y="255"/>
                  <a:pt x="1014" y="255"/>
                  <a:pt x="1014" y="255"/>
                </a:cubicBezTo>
                <a:cubicBezTo>
                  <a:pt x="1012" y="256"/>
                  <a:pt x="1012" y="256"/>
                  <a:pt x="1012" y="256"/>
                </a:cubicBezTo>
                <a:cubicBezTo>
                  <a:pt x="1018" y="258"/>
                  <a:pt x="1018" y="258"/>
                  <a:pt x="1018" y="258"/>
                </a:cubicBezTo>
                <a:cubicBezTo>
                  <a:pt x="1020" y="256"/>
                  <a:pt x="1020" y="256"/>
                  <a:pt x="1020" y="256"/>
                </a:cubicBezTo>
                <a:cubicBezTo>
                  <a:pt x="1021" y="256"/>
                  <a:pt x="1022" y="255"/>
                  <a:pt x="1022" y="258"/>
                </a:cubicBezTo>
                <a:cubicBezTo>
                  <a:pt x="1025" y="255"/>
                  <a:pt x="1025" y="255"/>
                  <a:pt x="1025" y="255"/>
                </a:cubicBezTo>
                <a:cubicBezTo>
                  <a:pt x="1025" y="256"/>
                  <a:pt x="1027" y="255"/>
                  <a:pt x="1024" y="256"/>
                </a:cubicBezTo>
                <a:cubicBezTo>
                  <a:pt x="1026" y="255"/>
                  <a:pt x="1030" y="258"/>
                  <a:pt x="1029" y="254"/>
                </a:cubicBezTo>
                <a:cubicBezTo>
                  <a:pt x="1036" y="252"/>
                  <a:pt x="1036" y="252"/>
                  <a:pt x="1036" y="252"/>
                </a:cubicBezTo>
                <a:cubicBezTo>
                  <a:pt x="1044" y="248"/>
                  <a:pt x="1044" y="248"/>
                  <a:pt x="1044" y="248"/>
                </a:cubicBezTo>
                <a:cubicBezTo>
                  <a:pt x="1047" y="244"/>
                  <a:pt x="1047" y="244"/>
                  <a:pt x="1047" y="244"/>
                </a:cubicBezTo>
                <a:cubicBezTo>
                  <a:pt x="1049" y="243"/>
                  <a:pt x="1053" y="244"/>
                  <a:pt x="1053" y="241"/>
                </a:cubicBezTo>
                <a:cubicBezTo>
                  <a:pt x="1055" y="242"/>
                  <a:pt x="1055" y="242"/>
                  <a:pt x="1055" y="242"/>
                </a:cubicBezTo>
                <a:cubicBezTo>
                  <a:pt x="1059" y="240"/>
                  <a:pt x="1059" y="240"/>
                  <a:pt x="1059" y="240"/>
                </a:cubicBezTo>
                <a:cubicBezTo>
                  <a:pt x="1060" y="237"/>
                  <a:pt x="1060" y="237"/>
                  <a:pt x="1060" y="237"/>
                </a:cubicBezTo>
                <a:cubicBezTo>
                  <a:pt x="1063" y="232"/>
                  <a:pt x="1062" y="244"/>
                  <a:pt x="1064" y="233"/>
                </a:cubicBezTo>
                <a:cubicBezTo>
                  <a:pt x="1066" y="234"/>
                  <a:pt x="1066" y="234"/>
                  <a:pt x="1066" y="234"/>
                </a:cubicBezTo>
                <a:cubicBezTo>
                  <a:pt x="1070" y="229"/>
                  <a:pt x="1070" y="229"/>
                  <a:pt x="1070" y="229"/>
                </a:cubicBezTo>
                <a:cubicBezTo>
                  <a:pt x="1074" y="229"/>
                  <a:pt x="1074" y="229"/>
                  <a:pt x="1074" y="229"/>
                </a:cubicBezTo>
                <a:cubicBezTo>
                  <a:pt x="1074" y="226"/>
                  <a:pt x="1074" y="226"/>
                  <a:pt x="1074" y="226"/>
                </a:cubicBezTo>
                <a:cubicBezTo>
                  <a:pt x="1077" y="222"/>
                  <a:pt x="1077" y="222"/>
                  <a:pt x="1077" y="222"/>
                </a:cubicBezTo>
                <a:cubicBezTo>
                  <a:pt x="1077" y="221"/>
                  <a:pt x="1077" y="221"/>
                  <a:pt x="1077" y="221"/>
                </a:cubicBezTo>
                <a:cubicBezTo>
                  <a:pt x="1077" y="220"/>
                  <a:pt x="1077" y="220"/>
                  <a:pt x="1077" y="220"/>
                </a:cubicBezTo>
                <a:cubicBezTo>
                  <a:pt x="1082" y="220"/>
                  <a:pt x="1082" y="220"/>
                  <a:pt x="1082" y="220"/>
                </a:cubicBezTo>
                <a:cubicBezTo>
                  <a:pt x="1083" y="217"/>
                  <a:pt x="1083" y="217"/>
                  <a:pt x="1083" y="217"/>
                </a:cubicBezTo>
                <a:cubicBezTo>
                  <a:pt x="1086" y="215"/>
                  <a:pt x="1086" y="215"/>
                  <a:pt x="1086" y="215"/>
                </a:cubicBezTo>
                <a:cubicBezTo>
                  <a:pt x="1089" y="215"/>
                  <a:pt x="1089" y="215"/>
                  <a:pt x="1089" y="215"/>
                </a:cubicBezTo>
                <a:cubicBezTo>
                  <a:pt x="1092" y="210"/>
                  <a:pt x="1092" y="210"/>
                  <a:pt x="1092" y="210"/>
                </a:cubicBezTo>
                <a:cubicBezTo>
                  <a:pt x="1092" y="209"/>
                  <a:pt x="1092" y="209"/>
                  <a:pt x="1092" y="209"/>
                </a:cubicBezTo>
                <a:cubicBezTo>
                  <a:pt x="1090" y="209"/>
                  <a:pt x="1090" y="209"/>
                  <a:pt x="1090" y="209"/>
                </a:cubicBezTo>
                <a:cubicBezTo>
                  <a:pt x="1088" y="207"/>
                  <a:pt x="1088" y="207"/>
                  <a:pt x="1088" y="207"/>
                </a:cubicBezTo>
                <a:cubicBezTo>
                  <a:pt x="1091" y="205"/>
                  <a:pt x="1091" y="205"/>
                  <a:pt x="1091" y="205"/>
                </a:cubicBezTo>
                <a:cubicBezTo>
                  <a:pt x="1093" y="207"/>
                  <a:pt x="1093" y="207"/>
                  <a:pt x="1093" y="207"/>
                </a:cubicBezTo>
                <a:cubicBezTo>
                  <a:pt x="1101" y="206"/>
                  <a:pt x="1101" y="206"/>
                  <a:pt x="1101" y="206"/>
                </a:cubicBezTo>
                <a:cubicBezTo>
                  <a:pt x="1105" y="199"/>
                  <a:pt x="1105" y="199"/>
                  <a:pt x="1105" y="199"/>
                </a:cubicBezTo>
                <a:cubicBezTo>
                  <a:pt x="1109" y="198"/>
                  <a:pt x="1109" y="198"/>
                  <a:pt x="1109" y="198"/>
                </a:cubicBezTo>
                <a:cubicBezTo>
                  <a:pt x="1109" y="197"/>
                  <a:pt x="1100" y="200"/>
                  <a:pt x="1111" y="194"/>
                </a:cubicBezTo>
                <a:cubicBezTo>
                  <a:pt x="1112" y="195"/>
                  <a:pt x="1112" y="195"/>
                  <a:pt x="1112" y="195"/>
                </a:cubicBezTo>
                <a:cubicBezTo>
                  <a:pt x="1115" y="193"/>
                  <a:pt x="1115" y="193"/>
                  <a:pt x="1115" y="193"/>
                </a:cubicBezTo>
                <a:cubicBezTo>
                  <a:pt x="1114" y="192"/>
                  <a:pt x="1114" y="192"/>
                  <a:pt x="1114" y="192"/>
                </a:cubicBezTo>
                <a:cubicBezTo>
                  <a:pt x="1119" y="187"/>
                  <a:pt x="1119" y="187"/>
                  <a:pt x="1119" y="187"/>
                </a:cubicBezTo>
                <a:cubicBezTo>
                  <a:pt x="1120" y="187"/>
                  <a:pt x="1120" y="187"/>
                  <a:pt x="1120" y="187"/>
                </a:cubicBezTo>
                <a:cubicBezTo>
                  <a:pt x="1121" y="183"/>
                  <a:pt x="1121" y="183"/>
                  <a:pt x="1121" y="183"/>
                </a:cubicBezTo>
                <a:cubicBezTo>
                  <a:pt x="1120" y="183"/>
                  <a:pt x="1120" y="180"/>
                  <a:pt x="1118" y="183"/>
                </a:cubicBezTo>
                <a:cubicBezTo>
                  <a:pt x="1123" y="181"/>
                  <a:pt x="1123" y="181"/>
                  <a:pt x="1123" y="181"/>
                </a:cubicBezTo>
                <a:cubicBezTo>
                  <a:pt x="1126" y="180"/>
                  <a:pt x="1126" y="180"/>
                  <a:pt x="1126" y="180"/>
                </a:cubicBezTo>
                <a:cubicBezTo>
                  <a:pt x="1126" y="178"/>
                  <a:pt x="1126" y="178"/>
                  <a:pt x="1126" y="178"/>
                </a:cubicBezTo>
                <a:cubicBezTo>
                  <a:pt x="1130" y="176"/>
                  <a:pt x="1130" y="176"/>
                  <a:pt x="1130" y="176"/>
                </a:cubicBezTo>
                <a:cubicBezTo>
                  <a:pt x="1139" y="169"/>
                  <a:pt x="1139" y="169"/>
                  <a:pt x="1139" y="169"/>
                </a:cubicBezTo>
                <a:cubicBezTo>
                  <a:pt x="1140" y="165"/>
                  <a:pt x="1140" y="165"/>
                  <a:pt x="1140" y="165"/>
                </a:cubicBezTo>
                <a:cubicBezTo>
                  <a:pt x="1144" y="165"/>
                  <a:pt x="1144" y="165"/>
                  <a:pt x="1144" y="165"/>
                </a:cubicBezTo>
                <a:cubicBezTo>
                  <a:pt x="1146" y="165"/>
                  <a:pt x="1129" y="172"/>
                  <a:pt x="1148" y="158"/>
                </a:cubicBezTo>
                <a:cubicBezTo>
                  <a:pt x="1149" y="157"/>
                  <a:pt x="1149" y="157"/>
                  <a:pt x="1149" y="157"/>
                </a:cubicBezTo>
                <a:cubicBezTo>
                  <a:pt x="1148" y="157"/>
                  <a:pt x="1148" y="160"/>
                  <a:pt x="1147" y="156"/>
                </a:cubicBezTo>
                <a:cubicBezTo>
                  <a:pt x="1153" y="156"/>
                  <a:pt x="1153" y="156"/>
                  <a:pt x="1153" y="156"/>
                </a:cubicBezTo>
                <a:cubicBezTo>
                  <a:pt x="1152" y="154"/>
                  <a:pt x="1149" y="160"/>
                  <a:pt x="1152" y="154"/>
                </a:cubicBezTo>
                <a:cubicBezTo>
                  <a:pt x="1156" y="153"/>
                  <a:pt x="1156" y="153"/>
                  <a:pt x="1156" y="153"/>
                </a:cubicBezTo>
                <a:cubicBezTo>
                  <a:pt x="1156" y="151"/>
                  <a:pt x="1156" y="151"/>
                  <a:pt x="1156" y="151"/>
                </a:cubicBezTo>
                <a:cubicBezTo>
                  <a:pt x="1157" y="149"/>
                  <a:pt x="1157" y="149"/>
                  <a:pt x="1157" y="149"/>
                </a:cubicBezTo>
                <a:cubicBezTo>
                  <a:pt x="1159" y="149"/>
                  <a:pt x="1159" y="149"/>
                  <a:pt x="1159" y="149"/>
                </a:cubicBezTo>
                <a:cubicBezTo>
                  <a:pt x="1165" y="142"/>
                  <a:pt x="1165" y="142"/>
                  <a:pt x="1165" y="142"/>
                </a:cubicBezTo>
                <a:cubicBezTo>
                  <a:pt x="1168" y="141"/>
                  <a:pt x="1168" y="141"/>
                  <a:pt x="1168" y="141"/>
                </a:cubicBezTo>
                <a:cubicBezTo>
                  <a:pt x="1170" y="135"/>
                  <a:pt x="1170" y="135"/>
                  <a:pt x="1170" y="135"/>
                </a:cubicBezTo>
                <a:cubicBezTo>
                  <a:pt x="1176" y="137"/>
                  <a:pt x="1176" y="137"/>
                  <a:pt x="1176" y="137"/>
                </a:cubicBezTo>
                <a:cubicBezTo>
                  <a:pt x="1180" y="134"/>
                  <a:pt x="1180" y="134"/>
                  <a:pt x="1180" y="134"/>
                </a:cubicBezTo>
                <a:cubicBezTo>
                  <a:pt x="1179" y="131"/>
                  <a:pt x="1179" y="131"/>
                  <a:pt x="1179" y="131"/>
                </a:cubicBezTo>
                <a:cubicBezTo>
                  <a:pt x="1180" y="129"/>
                  <a:pt x="1180" y="129"/>
                  <a:pt x="1180" y="129"/>
                </a:cubicBezTo>
                <a:cubicBezTo>
                  <a:pt x="1177" y="126"/>
                  <a:pt x="1177" y="126"/>
                  <a:pt x="1177" y="126"/>
                </a:cubicBezTo>
                <a:cubicBezTo>
                  <a:pt x="1177" y="127"/>
                  <a:pt x="1178" y="127"/>
                  <a:pt x="1178" y="125"/>
                </a:cubicBezTo>
                <a:cubicBezTo>
                  <a:pt x="1178" y="126"/>
                  <a:pt x="1178" y="126"/>
                  <a:pt x="1178" y="126"/>
                </a:cubicBezTo>
                <a:cubicBezTo>
                  <a:pt x="1180" y="127"/>
                  <a:pt x="1180" y="127"/>
                  <a:pt x="1180" y="127"/>
                </a:cubicBezTo>
                <a:cubicBezTo>
                  <a:pt x="1181" y="127"/>
                  <a:pt x="1182" y="128"/>
                  <a:pt x="1183" y="126"/>
                </a:cubicBezTo>
                <a:cubicBezTo>
                  <a:pt x="1177" y="123"/>
                  <a:pt x="1177" y="123"/>
                  <a:pt x="1177" y="123"/>
                </a:cubicBezTo>
                <a:cubicBezTo>
                  <a:pt x="1179" y="120"/>
                  <a:pt x="1179" y="120"/>
                  <a:pt x="1179" y="120"/>
                </a:cubicBezTo>
                <a:cubicBezTo>
                  <a:pt x="1183" y="125"/>
                  <a:pt x="1183" y="125"/>
                  <a:pt x="1183" y="125"/>
                </a:cubicBezTo>
                <a:cubicBezTo>
                  <a:pt x="1194" y="119"/>
                  <a:pt x="1194" y="119"/>
                  <a:pt x="1194" y="119"/>
                </a:cubicBezTo>
                <a:cubicBezTo>
                  <a:pt x="1193" y="117"/>
                  <a:pt x="1193" y="117"/>
                  <a:pt x="1193" y="117"/>
                </a:cubicBezTo>
                <a:cubicBezTo>
                  <a:pt x="1208" y="103"/>
                  <a:pt x="1208" y="103"/>
                  <a:pt x="1208" y="103"/>
                </a:cubicBezTo>
                <a:cubicBezTo>
                  <a:pt x="1211" y="103"/>
                  <a:pt x="1211" y="103"/>
                  <a:pt x="1211" y="103"/>
                </a:cubicBezTo>
                <a:cubicBezTo>
                  <a:pt x="1212" y="102"/>
                  <a:pt x="1212" y="102"/>
                  <a:pt x="1212" y="102"/>
                </a:cubicBezTo>
                <a:cubicBezTo>
                  <a:pt x="1208" y="100"/>
                  <a:pt x="1208" y="100"/>
                  <a:pt x="1208" y="100"/>
                </a:cubicBezTo>
                <a:cubicBezTo>
                  <a:pt x="1207" y="100"/>
                  <a:pt x="1206" y="105"/>
                  <a:pt x="1203" y="101"/>
                </a:cubicBezTo>
                <a:cubicBezTo>
                  <a:pt x="1205" y="101"/>
                  <a:pt x="1205" y="101"/>
                  <a:pt x="1205" y="101"/>
                </a:cubicBezTo>
                <a:cubicBezTo>
                  <a:pt x="1207" y="97"/>
                  <a:pt x="1207" y="97"/>
                  <a:pt x="1207" y="97"/>
                </a:cubicBezTo>
                <a:cubicBezTo>
                  <a:pt x="1211" y="95"/>
                  <a:pt x="1211" y="95"/>
                  <a:pt x="1211" y="95"/>
                </a:cubicBezTo>
                <a:cubicBezTo>
                  <a:pt x="1212" y="91"/>
                  <a:pt x="1212" y="91"/>
                  <a:pt x="1212" y="91"/>
                </a:cubicBezTo>
                <a:cubicBezTo>
                  <a:pt x="1214" y="92"/>
                  <a:pt x="1214" y="92"/>
                  <a:pt x="1214" y="92"/>
                </a:cubicBezTo>
                <a:cubicBezTo>
                  <a:pt x="1216" y="88"/>
                  <a:pt x="1216" y="88"/>
                  <a:pt x="1216" y="88"/>
                </a:cubicBezTo>
                <a:cubicBezTo>
                  <a:pt x="1216" y="88"/>
                  <a:pt x="1216" y="88"/>
                  <a:pt x="1216" y="88"/>
                </a:cubicBezTo>
                <a:cubicBezTo>
                  <a:pt x="1218" y="88"/>
                  <a:pt x="1218" y="88"/>
                  <a:pt x="1218" y="88"/>
                </a:cubicBezTo>
                <a:cubicBezTo>
                  <a:pt x="1221" y="84"/>
                  <a:pt x="1221" y="84"/>
                  <a:pt x="1221" y="84"/>
                </a:cubicBezTo>
                <a:cubicBezTo>
                  <a:pt x="1219" y="83"/>
                  <a:pt x="1219" y="83"/>
                  <a:pt x="1219" y="83"/>
                </a:cubicBezTo>
                <a:cubicBezTo>
                  <a:pt x="1221" y="84"/>
                  <a:pt x="1221" y="84"/>
                  <a:pt x="1221" y="84"/>
                </a:cubicBezTo>
                <a:cubicBezTo>
                  <a:pt x="1224" y="83"/>
                  <a:pt x="1224" y="83"/>
                  <a:pt x="1224" y="83"/>
                </a:cubicBezTo>
                <a:cubicBezTo>
                  <a:pt x="1225" y="80"/>
                  <a:pt x="1225" y="80"/>
                  <a:pt x="1225" y="80"/>
                </a:cubicBezTo>
                <a:cubicBezTo>
                  <a:pt x="1235" y="71"/>
                  <a:pt x="1235" y="71"/>
                  <a:pt x="1235" y="71"/>
                </a:cubicBezTo>
                <a:cubicBezTo>
                  <a:pt x="1235" y="71"/>
                  <a:pt x="1234" y="72"/>
                  <a:pt x="1236" y="72"/>
                </a:cubicBezTo>
                <a:cubicBezTo>
                  <a:pt x="1236" y="72"/>
                  <a:pt x="1237" y="73"/>
                  <a:pt x="1238" y="71"/>
                </a:cubicBezTo>
                <a:cubicBezTo>
                  <a:pt x="1236" y="69"/>
                  <a:pt x="1236" y="69"/>
                  <a:pt x="1236" y="69"/>
                </a:cubicBezTo>
                <a:cubicBezTo>
                  <a:pt x="1236" y="67"/>
                  <a:pt x="1236" y="67"/>
                  <a:pt x="1236" y="67"/>
                </a:cubicBezTo>
                <a:cubicBezTo>
                  <a:pt x="1240" y="66"/>
                  <a:pt x="1240" y="66"/>
                  <a:pt x="1240" y="66"/>
                </a:cubicBezTo>
                <a:cubicBezTo>
                  <a:pt x="1253" y="53"/>
                  <a:pt x="1253" y="53"/>
                  <a:pt x="1253" y="53"/>
                </a:cubicBezTo>
                <a:cubicBezTo>
                  <a:pt x="1257" y="51"/>
                  <a:pt x="1257" y="51"/>
                  <a:pt x="1257" y="51"/>
                </a:cubicBezTo>
                <a:cubicBezTo>
                  <a:pt x="1259" y="46"/>
                  <a:pt x="1251" y="54"/>
                  <a:pt x="1259" y="47"/>
                </a:cubicBezTo>
                <a:cubicBezTo>
                  <a:pt x="1261" y="48"/>
                  <a:pt x="1261" y="48"/>
                  <a:pt x="1261" y="48"/>
                </a:cubicBezTo>
                <a:cubicBezTo>
                  <a:pt x="1255" y="54"/>
                  <a:pt x="1255" y="54"/>
                  <a:pt x="1255" y="54"/>
                </a:cubicBezTo>
                <a:cubicBezTo>
                  <a:pt x="1259" y="55"/>
                  <a:pt x="1259" y="55"/>
                  <a:pt x="1259" y="55"/>
                </a:cubicBezTo>
                <a:cubicBezTo>
                  <a:pt x="1259" y="56"/>
                  <a:pt x="1259" y="56"/>
                  <a:pt x="1259" y="56"/>
                </a:cubicBezTo>
                <a:cubicBezTo>
                  <a:pt x="1256" y="56"/>
                  <a:pt x="1253" y="61"/>
                  <a:pt x="1252" y="59"/>
                </a:cubicBezTo>
                <a:cubicBezTo>
                  <a:pt x="1241" y="69"/>
                  <a:pt x="1241" y="69"/>
                  <a:pt x="1241" y="69"/>
                </a:cubicBezTo>
                <a:cubicBezTo>
                  <a:pt x="1241" y="72"/>
                  <a:pt x="1241" y="72"/>
                  <a:pt x="1241" y="72"/>
                </a:cubicBezTo>
                <a:cubicBezTo>
                  <a:pt x="1247" y="71"/>
                  <a:pt x="1247" y="71"/>
                  <a:pt x="1247" y="71"/>
                </a:cubicBezTo>
                <a:cubicBezTo>
                  <a:pt x="1249" y="66"/>
                  <a:pt x="1249" y="66"/>
                  <a:pt x="1249" y="66"/>
                </a:cubicBezTo>
                <a:cubicBezTo>
                  <a:pt x="1256" y="64"/>
                  <a:pt x="1256" y="64"/>
                  <a:pt x="1256" y="64"/>
                </a:cubicBezTo>
                <a:cubicBezTo>
                  <a:pt x="1266" y="52"/>
                  <a:pt x="1266" y="52"/>
                  <a:pt x="1266" y="52"/>
                </a:cubicBezTo>
                <a:cubicBezTo>
                  <a:pt x="1263" y="52"/>
                  <a:pt x="1263" y="52"/>
                  <a:pt x="1263" y="52"/>
                </a:cubicBezTo>
                <a:cubicBezTo>
                  <a:pt x="1270" y="46"/>
                  <a:pt x="1270" y="46"/>
                  <a:pt x="1270" y="46"/>
                </a:cubicBezTo>
                <a:cubicBezTo>
                  <a:pt x="1272" y="47"/>
                  <a:pt x="1272" y="47"/>
                  <a:pt x="1272" y="47"/>
                </a:cubicBezTo>
                <a:cubicBezTo>
                  <a:pt x="1278" y="44"/>
                  <a:pt x="1278" y="44"/>
                  <a:pt x="1278" y="44"/>
                </a:cubicBezTo>
                <a:cubicBezTo>
                  <a:pt x="1276" y="46"/>
                  <a:pt x="1270" y="40"/>
                  <a:pt x="1265" y="55"/>
                </a:cubicBezTo>
                <a:cubicBezTo>
                  <a:pt x="1268" y="56"/>
                  <a:pt x="1268" y="56"/>
                  <a:pt x="1268" y="56"/>
                </a:cubicBezTo>
                <a:cubicBezTo>
                  <a:pt x="1267" y="58"/>
                  <a:pt x="1267" y="58"/>
                  <a:pt x="1267" y="58"/>
                </a:cubicBezTo>
                <a:cubicBezTo>
                  <a:pt x="1268" y="61"/>
                  <a:pt x="1269" y="56"/>
                  <a:pt x="1272" y="60"/>
                </a:cubicBezTo>
                <a:cubicBezTo>
                  <a:pt x="1268" y="63"/>
                  <a:pt x="1268" y="63"/>
                  <a:pt x="1268" y="63"/>
                </a:cubicBezTo>
                <a:cubicBezTo>
                  <a:pt x="1263" y="67"/>
                  <a:pt x="1263" y="67"/>
                  <a:pt x="1263" y="67"/>
                </a:cubicBezTo>
                <a:cubicBezTo>
                  <a:pt x="1263" y="67"/>
                  <a:pt x="1263" y="67"/>
                  <a:pt x="1263" y="67"/>
                </a:cubicBezTo>
                <a:cubicBezTo>
                  <a:pt x="1262" y="68"/>
                  <a:pt x="1271" y="64"/>
                  <a:pt x="1262" y="71"/>
                </a:cubicBezTo>
                <a:cubicBezTo>
                  <a:pt x="1261" y="70"/>
                  <a:pt x="1267" y="71"/>
                  <a:pt x="1260" y="69"/>
                </a:cubicBezTo>
                <a:cubicBezTo>
                  <a:pt x="1258" y="73"/>
                  <a:pt x="1258" y="73"/>
                  <a:pt x="1258" y="73"/>
                </a:cubicBezTo>
                <a:cubicBezTo>
                  <a:pt x="1260" y="74"/>
                  <a:pt x="1259" y="74"/>
                  <a:pt x="1254" y="76"/>
                </a:cubicBezTo>
                <a:cubicBezTo>
                  <a:pt x="1257" y="80"/>
                  <a:pt x="1257" y="80"/>
                  <a:pt x="1257" y="80"/>
                </a:cubicBezTo>
                <a:cubicBezTo>
                  <a:pt x="1262" y="78"/>
                  <a:pt x="1262" y="78"/>
                  <a:pt x="1262" y="78"/>
                </a:cubicBezTo>
                <a:cubicBezTo>
                  <a:pt x="1264" y="76"/>
                  <a:pt x="1264" y="76"/>
                  <a:pt x="1264" y="76"/>
                </a:cubicBezTo>
                <a:cubicBezTo>
                  <a:pt x="1263" y="74"/>
                  <a:pt x="1263" y="74"/>
                  <a:pt x="1263" y="74"/>
                </a:cubicBezTo>
                <a:cubicBezTo>
                  <a:pt x="1266" y="77"/>
                  <a:pt x="1266" y="77"/>
                  <a:pt x="1266" y="77"/>
                </a:cubicBezTo>
                <a:cubicBezTo>
                  <a:pt x="1276" y="75"/>
                  <a:pt x="1276" y="75"/>
                  <a:pt x="1276" y="75"/>
                </a:cubicBezTo>
                <a:cubicBezTo>
                  <a:pt x="1278" y="72"/>
                  <a:pt x="1278" y="72"/>
                  <a:pt x="1278" y="72"/>
                </a:cubicBezTo>
                <a:cubicBezTo>
                  <a:pt x="1275" y="70"/>
                  <a:pt x="1275" y="70"/>
                  <a:pt x="1275" y="70"/>
                </a:cubicBezTo>
                <a:cubicBezTo>
                  <a:pt x="1274" y="70"/>
                  <a:pt x="1287" y="67"/>
                  <a:pt x="1270" y="71"/>
                </a:cubicBezTo>
                <a:cubicBezTo>
                  <a:pt x="1272" y="68"/>
                  <a:pt x="1272" y="68"/>
                  <a:pt x="1272" y="68"/>
                </a:cubicBezTo>
                <a:cubicBezTo>
                  <a:pt x="1270" y="66"/>
                  <a:pt x="1270" y="66"/>
                  <a:pt x="1270" y="66"/>
                </a:cubicBezTo>
                <a:cubicBezTo>
                  <a:pt x="1273" y="66"/>
                  <a:pt x="1273" y="66"/>
                  <a:pt x="1273" y="66"/>
                </a:cubicBezTo>
                <a:cubicBezTo>
                  <a:pt x="1277" y="63"/>
                  <a:pt x="1277" y="63"/>
                  <a:pt x="1277" y="63"/>
                </a:cubicBezTo>
                <a:cubicBezTo>
                  <a:pt x="1278" y="63"/>
                  <a:pt x="1278" y="63"/>
                  <a:pt x="1278" y="63"/>
                </a:cubicBezTo>
                <a:cubicBezTo>
                  <a:pt x="1277" y="68"/>
                  <a:pt x="1277" y="68"/>
                  <a:pt x="1277" y="68"/>
                </a:cubicBezTo>
                <a:cubicBezTo>
                  <a:pt x="1281" y="70"/>
                  <a:pt x="1281" y="70"/>
                  <a:pt x="1281" y="70"/>
                </a:cubicBezTo>
                <a:cubicBezTo>
                  <a:pt x="1287" y="69"/>
                  <a:pt x="1287" y="69"/>
                  <a:pt x="1287" y="69"/>
                </a:cubicBezTo>
                <a:cubicBezTo>
                  <a:pt x="1285" y="70"/>
                  <a:pt x="1285" y="70"/>
                  <a:pt x="1285" y="70"/>
                </a:cubicBezTo>
                <a:cubicBezTo>
                  <a:pt x="1285" y="71"/>
                  <a:pt x="1285" y="71"/>
                  <a:pt x="1285" y="71"/>
                </a:cubicBezTo>
                <a:cubicBezTo>
                  <a:pt x="1262" y="94"/>
                  <a:pt x="1262" y="94"/>
                  <a:pt x="1262" y="94"/>
                </a:cubicBezTo>
                <a:cubicBezTo>
                  <a:pt x="1262" y="95"/>
                  <a:pt x="1262" y="95"/>
                  <a:pt x="1262" y="95"/>
                </a:cubicBezTo>
                <a:cubicBezTo>
                  <a:pt x="1258" y="95"/>
                  <a:pt x="1258" y="95"/>
                  <a:pt x="1258" y="95"/>
                </a:cubicBezTo>
                <a:cubicBezTo>
                  <a:pt x="1258" y="96"/>
                  <a:pt x="1258" y="96"/>
                  <a:pt x="1258" y="96"/>
                </a:cubicBezTo>
                <a:cubicBezTo>
                  <a:pt x="1259" y="97"/>
                  <a:pt x="1260" y="96"/>
                  <a:pt x="1260" y="97"/>
                </a:cubicBezTo>
                <a:cubicBezTo>
                  <a:pt x="1258" y="98"/>
                  <a:pt x="1258" y="98"/>
                  <a:pt x="1258" y="98"/>
                </a:cubicBezTo>
                <a:cubicBezTo>
                  <a:pt x="1259" y="98"/>
                  <a:pt x="1259" y="98"/>
                  <a:pt x="1259" y="98"/>
                </a:cubicBezTo>
                <a:cubicBezTo>
                  <a:pt x="1255" y="101"/>
                  <a:pt x="1255" y="101"/>
                  <a:pt x="1255" y="101"/>
                </a:cubicBezTo>
                <a:cubicBezTo>
                  <a:pt x="1259" y="104"/>
                  <a:pt x="1259" y="104"/>
                  <a:pt x="1259" y="104"/>
                </a:cubicBezTo>
                <a:cubicBezTo>
                  <a:pt x="1261" y="103"/>
                  <a:pt x="1262" y="105"/>
                  <a:pt x="1264" y="105"/>
                </a:cubicBezTo>
                <a:cubicBezTo>
                  <a:pt x="1262" y="110"/>
                  <a:pt x="1262" y="110"/>
                  <a:pt x="1262" y="110"/>
                </a:cubicBezTo>
                <a:cubicBezTo>
                  <a:pt x="1263" y="113"/>
                  <a:pt x="1263" y="113"/>
                  <a:pt x="1263" y="113"/>
                </a:cubicBezTo>
                <a:cubicBezTo>
                  <a:pt x="1262" y="112"/>
                  <a:pt x="1264" y="110"/>
                  <a:pt x="1268" y="113"/>
                </a:cubicBezTo>
                <a:cubicBezTo>
                  <a:pt x="1269" y="112"/>
                  <a:pt x="1269" y="112"/>
                  <a:pt x="1269" y="112"/>
                </a:cubicBezTo>
                <a:cubicBezTo>
                  <a:pt x="1271" y="116"/>
                  <a:pt x="1271" y="116"/>
                  <a:pt x="1271" y="116"/>
                </a:cubicBezTo>
                <a:cubicBezTo>
                  <a:pt x="1273" y="116"/>
                  <a:pt x="1273" y="116"/>
                  <a:pt x="1273" y="116"/>
                </a:cubicBezTo>
                <a:cubicBezTo>
                  <a:pt x="1269" y="120"/>
                  <a:pt x="1269" y="120"/>
                  <a:pt x="1269" y="120"/>
                </a:cubicBezTo>
                <a:cubicBezTo>
                  <a:pt x="1267" y="120"/>
                  <a:pt x="1267" y="120"/>
                  <a:pt x="1267" y="120"/>
                </a:cubicBezTo>
                <a:cubicBezTo>
                  <a:pt x="1267" y="121"/>
                  <a:pt x="1267" y="121"/>
                  <a:pt x="1267" y="121"/>
                </a:cubicBezTo>
                <a:cubicBezTo>
                  <a:pt x="1266" y="120"/>
                  <a:pt x="1266" y="120"/>
                  <a:pt x="1266" y="120"/>
                </a:cubicBezTo>
                <a:cubicBezTo>
                  <a:pt x="1265" y="121"/>
                  <a:pt x="1274" y="114"/>
                  <a:pt x="1263" y="124"/>
                </a:cubicBezTo>
                <a:cubicBezTo>
                  <a:pt x="1260" y="122"/>
                  <a:pt x="1260" y="122"/>
                  <a:pt x="1260" y="122"/>
                </a:cubicBezTo>
                <a:cubicBezTo>
                  <a:pt x="1257" y="123"/>
                  <a:pt x="1261" y="127"/>
                  <a:pt x="1257" y="125"/>
                </a:cubicBezTo>
                <a:cubicBezTo>
                  <a:pt x="1257" y="126"/>
                  <a:pt x="1257" y="126"/>
                  <a:pt x="1257" y="126"/>
                </a:cubicBezTo>
                <a:cubicBezTo>
                  <a:pt x="1258" y="126"/>
                  <a:pt x="1255" y="129"/>
                  <a:pt x="1259" y="127"/>
                </a:cubicBezTo>
                <a:cubicBezTo>
                  <a:pt x="1256" y="132"/>
                  <a:pt x="1256" y="132"/>
                  <a:pt x="1256" y="132"/>
                </a:cubicBezTo>
                <a:cubicBezTo>
                  <a:pt x="1248" y="137"/>
                  <a:pt x="1248" y="137"/>
                  <a:pt x="1248" y="137"/>
                </a:cubicBezTo>
                <a:cubicBezTo>
                  <a:pt x="1255" y="130"/>
                  <a:pt x="1255" y="130"/>
                  <a:pt x="1255" y="130"/>
                </a:cubicBezTo>
                <a:cubicBezTo>
                  <a:pt x="1250" y="131"/>
                  <a:pt x="1250" y="131"/>
                  <a:pt x="1250" y="131"/>
                </a:cubicBezTo>
                <a:cubicBezTo>
                  <a:pt x="1247" y="136"/>
                  <a:pt x="1247" y="136"/>
                  <a:pt x="1247" y="136"/>
                </a:cubicBezTo>
                <a:cubicBezTo>
                  <a:pt x="1242" y="137"/>
                  <a:pt x="1242" y="137"/>
                  <a:pt x="1242" y="137"/>
                </a:cubicBezTo>
                <a:cubicBezTo>
                  <a:pt x="1240" y="134"/>
                  <a:pt x="1240" y="134"/>
                  <a:pt x="1240" y="134"/>
                </a:cubicBezTo>
                <a:cubicBezTo>
                  <a:pt x="1246" y="132"/>
                  <a:pt x="1246" y="132"/>
                  <a:pt x="1246" y="132"/>
                </a:cubicBezTo>
                <a:cubicBezTo>
                  <a:pt x="1251" y="127"/>
                  <a:pt x="1251" y="127"/>
                  <a:pt x="1251" y="127"/>
                </a:cubicBezTo>
                <a:cubicBezTo>
                  <a:pt x="1254" y="125"/>
                  <a:pt x="1254" y="125"/>
                  <a:pt x="1254" y="125"/>
                </a:cubicBezTo>
                <a:cubicBezTo>
                  <a:pt x="1255" y="126"/>
                  <a:pt x="1255" y="126"/>
                  <a:pt x="1255" y="126"/>
                </a:cubicBezTo>
                <a:cubicBezTo>
                  <a:pt x="1257" y="124"/>
                  <a:pt x="1240" y="132"/>
                  <a:pt x="1260" y="121"/>
                </a:cubicBezTo>
                <a:cubicBezTo>
                  <a:pt x="1257" y="117"/>
                  <a:pt x="1257" y="117"/>
                  <a:pt x="1257" y="117"/>
                </a:cubicBezTo>
                <a:cubicBezTo>
                  <a:pt x="1256" y="116"/>
                  <a:pt x="1256" y="116"/>
                  <a:pt x="1256" y="116"/>
                </a:cubicBezTo>
                <a:cubicBezTo>
                  <a:pt x="1252" y="117"/>
                  <a:pt x="1252" y="117"/>
                  <a:pt x="1252" y="117"/>
                </a:cubicBezTo>
                <a:cubicBezTo>
                  <a:pt x="1254" y="120"/>
                  <a:pt x="1254" y="120"/>
                  <a:pt x="1254" y="120"/>
                </a:cubicBezTo>
                <a:cubicBezTo>
                  <a:pt x="1252" y="122"/>
                  <a:pt x="1248" y="123"/>
                  <a:pt x="1248" y="122"/>
                </a:cubicBezTo>
                <a:cubicBezTo>
                  <a:pt x="1246" y="124"/>
                  <a:pt x="1246" y="124"/>
                  <a:pt x="1246" y="124"/>
                </a:cubicBezTo>
                <a:cubicBezTo>
                  <a:pt x="1247" y="125"/>
                  <a:pt x="1246" y="120"/>
                  <a:pt x="1246" y="125"/>
                </a:cubicBezTo>
                <a:cubicBezTo>
                  <a:pt x="1245" y="124"/>
                  <a:pt x="1245" y="124"/>
                  <a:pt x="1245" y="124"/>
                </a:cubicBezTo>
                <a:cubicBezTo>
                  <a:pt x="1238" y="132"/>
                  <a:pt x="1238" y="132"/>
                  <a:pt x="1238" y="132"/>
                </a:cubicBezTo>
                <a:cubicBezTo>
                  <a:pt x="1237" y="132"/>
                  <a:pt x="1238" y="134"/>
                  <a:pt x="1237" y="132"/>
                </a:cubicBezTo>
                <a:cubicBezTo>
                  <a:pt x="1237" y="134"/>
                  <a:pt x="1237" y="134"/>
                  <a:pt x="1237" y="134"/>
                </a:cubicBezTo>
                <a:cubicBezTo>
                  <a:pt x="1234" y="134"/>
                  <a:pt x="1234" y="134"/>
                  <a:pt x="1234" y="134"/>
                </a:cubicBezTo>
                <a:cubicBezTo>
                  <a:pt x="1230" y="138"/>
                  <a:pt x="1230" y="138"/>
                  <a:pt x="1230" y="138"/>
                </a:cubicBezTo>
                <a:cubicBezTo>
                  <a:pt x="1225" y="142"/>
                  <a:pt x="1225" y="142"/>
                  <a:pt x="1225" y="142"/>
                </a:cubicBezTo>
                <a:cubicBezTo>
                  <a:pt x="1219" y="143"/>
                  <a:pt x="1219" y="143"/>
                  <a:pt x="1219" y="143"/>
                </a:cubicBezTo>
                <a:cubicBezTo>
                  <a:pt x="1218" y="144"/>
                  <a:pt x="1218" y="144"/>
                  <a:pt x="1218" y="144"/>
                </a:cubicBezTo>
                <a:cubicBezTo>
                  <a:pt x="1214" y="138"/>
                  <a:pt x="1214" y="138"/>
                  <a:pt x="1214" y="138"/>
                </a:cubicBezTo>
                <a:cubicBezTo>
                  <a:pt x="1210" y="141"/>
                  <a:pt x="1210" y="141"/>
                  <a:pt x="1210" y="141"/>
                </a:cubicBezTo>
                <a:cubicBezTo>
                  <a:pt x="1207" y="139"/>
                  <a:pt x="1207" y="139"/>
                  <a:pt x="1207" y="139"/>
                </a:cubicBezTo>
                <a:cubicBezTo>
                  <a:pt x="1217" y="132"/>
                  <a:pt x="1201" y="155"/>
                  <a:pt x="1215" y="132"/>
                </a:cubicBezTo>
                <a:cubicBezTo>
                  <a:pt x="1222" y="127"/>
                  <a:pt x="1222" y="127"/>
                  <a:pt x="1222" y="127"/>
                </a:cubicBezTo>
                <a:cubicBezTo>
                  <a:pt x="1229" y="128"/>
                  <a:pt x="1229" y="128"/>
                  <a:pt x="1229" y="128"/>
                </a:cubicBezTo>
                <a:cubicBezTo>
                  <a:pt x="1234" y="126"/>
                  <a:pt x="1234" y="126"/>
                  <a:pt x="1234" y="126"/>
                </a:cubicBezTo>
                <a:cubicBezTo>
                  <a:pt x="1234" y="122"/>
                  <a:pt x="1234" y="122"/>
                  <a:pt x="1234" y="122"/>
                </a:cubicBezTo>
                <a:cubicBezTo>
                  <a:pt x="1237" y="121"/>
                  <a:pt x="1237" y="121"/>
                  <a:pt x="1237" y="121"/>
                </a:cubicBezTo>
                <a:cubicBezTo>
                  <a:pt x="1236" y="118"/>
                  <a:pt x="1236" y="118"/>
                  <a:pt x="1236" y="118"/>
                </a:cubicBezTo>
                <a:cubicBezTo>
                  <a:pt x="1236" y="117"/>
                  <a:pt x="1236" y="117"/>
                  <a:pt x="1236" y="117"/>
                </a:cubicBezTo>
                <a:cubicBezTo>
                  <a:pt x="1236" y="116"/>
                  <a:pt x="1236" y="116"/>
                  <a:pt x="1236" y="116"/>
                </a:cubicBezTo>
                <a:cubicBezTo>
                  <a:pt x="1238" y="117"/>
                  <a:pt x="1238" y="117"/>
                  <a:pt x="1238" y="117"/>
                </a:cubicBezTo>
                <a:cubicBezTo>
                  <a:pt x="1240" y="117"/>
                  <a:pt x="1240" y="117"/>
                  <a:pt x="1240" y="117"/>
                </a:cubicBezTo>
                <a:cubicBezTo>
                  <a:pt x="1240" y="115"/>
                  <a:pt x="1240" y="115"/>
                  <a:pt x="1240" y="115"/>
                </a:cubicBezTo>
                <a:cubicBezTo>
                  <a:pt x="1238" y="112"/>
                  <a:pt x="1238" y="112"/>
                  <a:pt x="1238" y="112"/>
                </a:cubicBezTo>
                <a:cubicBezTo>
                  <a:pt x="1236" y="111"/>
                  <a:pt x="1236" y="111"/>
                  <a:pt x="1236" y="111"/>
                </a:cubicBezTo>
                <a:cubicBezTo>
                  <a:pt x="1243" y="104"/>
                  <a:pt x="1243" y="104"/>
                  <a:pt x="1243" y="104"/>
                </a:cubicBezTo>
                <a:cubicBezTo>
                  <a:pt x="1240" y="104"/>
                  <a:pt x="1240" y="104"/>
                  <a:pt x="1240" y="104"/>
                </a:cubicBezTo>
                <a:cubicBezTo>
                  <a:pt x="1236" y="107"/>
                  <a:pt x="1236" y="107"/>
                  <a:pt x="1236" y="107"/>
                </a:cubicBezTo>
                <a:cubicBezTo>
                  <a:pt x="1236" y="106"/>
                  <a:pt x="1236" y="106"/>
                  <a:pt x="1236" y="106"/>
                </a:cubicBezTo>
                <a:cubicBezTo>
                  <a:pt x="1232" y="107"/>
                  <a:pt x="1232" y="107"/>
                  <a:pt x="1232" y="107"/>
                </a:cubicBezTo>
                <a:cubicBezTo>
                  <a:pt x="1221" y="117"/>
                  <a:pt x="1221" y="117"/>
                  <a:pt x="1221" y="117"/>
                </a:cubicBezTo>
                <a:cubicBezTo>
                  <a:pt x="1217" y="119"/>
                  <a:pt x="1217" y="119"/>
                  <a:pt x="1217" y="119"/>
                </a:cubicBezTo>
                <a:cubicBezTo>
                  <a:pt x="1215" y="122"/>
                  <a:pt x="1215" y="122"/>
                  <a:pt x="1215" y="122"/>
                </a:cubicBezTo>
                <a:cubicBezTo>
                  <a:pt x="1212" y="127"/>
                  <a:pt x="1212" y="127"/>
                  <a:pt x="1212" y="127"/>
                </a:cubicBezTo>
                <a:cubicBezTo>
                  <a:pt x="1209" y="128"/>
                  <a:pt x="1209" y="128"/>
                  <a:pt x="1209" y="128"/>
                </a:cubicBezTo>
                <a:cubicBezTo>
                  <a:pt x="1206" y="133"/>
                  <a:pt x="1206" y="133"/>
                  <a:pt x="1206" y="133"/>
                </a:cubicBezTo>
                <a:cubicBezTo>
                  <a:pt x="1203" y="132"/>
                  <a:pt x="1203" y="132"/>
                  <a:pt x="1203" y="132"/>
                </a:cubicBezTo>
                <a:cubicBezTo>
                  <a:pt x="1202" y="132"/>
                  <a:pt x="1202" y="132"/>
                  <a:pt x="1202" y="132"/>
                </a:cubicBezTo>
                <a:cubicBezTo>
                  <a:pt x="1203" y="135"/>
                  <a:pt x="1203" y="135"/>
                  <a:pt x="1203" y="135"/>
                </a:cubicBezTo>
                <a:cubicBezTo>
                  <a:pt x="1200" y="136"/>
                  <a:pt x="1200" y="136"/>
                  <a:pt x="1200" y="136"/>
                </a:cubicBezTo>
                <a:cubicBezTo>
                  <a:pt x="1200" y="137"/>
                  <a:pt x="1200" y="137"/>
                  <a:pt x="1200" y="137"/>
                </a:cubicBezTo>
                <a:cubicBezTo>
                  <a:pt x="1198" y="136"/>
                  <a:pt x="1203" y="142"/>
                  <a:pt x="1197" y="137"/>
                </a:cubicBezTo>
                <a:cubicBezTo>
                  <a:pt x="1194" y="140"/>
                  <a:pt x="1194" y="140"/>
                  <a:pt x="1194" y="140"/>
                </a:cubicBezTo>
                <a:cubicBezTo>
                  <a:pt x="1195" y="140"/>
                  <a:pt x="1194" y="141"/>
                  <a:pt x="1193" y="139"/>
                </a:cubicBezTo>
                <a:cubicBezTo>
                  <a:pt x="1193" y="146"/>
                  <a:pt x="1193" y="146"/>
                  <a:pt x="1193" y="146"/>
                </a:cubicBezTo>
                <a:cubicBezTo>
                  <a:pt x="1185" y="150"/>
                  <a:pt x="1185" y="150"/>
                  <a:pt x="1185" y="150"/>
                </a:cubicBezTo>
                <a:cubicBezTo>
                  <a:pt x="1185" y="151"/>
                  <a:pt x="1185" y="151"/>
                  <a:pt x="1185" y="151"/>
                </a:cubicBezTo>
                <a:cubicBezTo>
                  <a:pt x="1182" y="152"/>
                  <a:pt x="1177" y="153"/>
                  <a:pt x="1175" y="155"/>
                </a:cubicBezTo>
                <a:cubicBezTo>
                  <a:pt x="1174" y="159"/>
                  <a:pt x="1174" y="159"/>
                  <a:pt x="1174" y="159"/>
                </a:cubicBezTo>
                <a:cubicBezTo>
                  <a:pt x="1172" y="160"/>
                  <a:pt x="1172" y="160"/>
                  <a:pt x="1172" y="160"/>
                </a:cubicBezTo>
                <a:cubicBezTo>
                  <a:pt x="1170" y="163"/>
                  <a:pt x="1170" y="163"/>
                  <a:pt x="1170" y="163"/>
                </a:cubicBezTo>
                <a:cubicBezTo>
                  <a:pt x="1166" y="165"/>
                  <a:pt x="1166" y="165"/>
                  <a:pt x="1166" y="165"/>
                </a:cubicBezTo>
                <a:cubicBezTo>
                  <a:pt x="1165" y="165"/>
                  <a:pt x="1165" y="165"/>
                  <a:pt x="1165" y="165"/>
                </a:cubicBezTo>
                <a:cubicBezTo>
                  <a:pt x="1163" y="169"/>
                  <a:pt x="1163" y="169"/>
                  <a:pt x="1163" y="169"/>
                </a:cubicBezTo>
                <a:cubicBezTo>
                  <a:pt x="1161" y="169"/>
                  <a:pt x="1161" y="169"/>
                  <a:pt x="1161" y="169"/>
                </a:cubicBezTo>
                <a:cubicBezTo>
                  <a:pt x="1161" y="172"/>
                  <a:pt x="1161" y="172"/>
                  <a:pt x="1161" y="172"/>
                </a:cubicBezTo>
                <a:cubicBezTo>
                  <a:pt x="1141" y="189"/>
                  <a:pt x="1141" y="189"/>
                  <a:pt x="1141" y="189"/>
                </a:cubicBezTo>
                <a:cubicBezTo>
                  <a:pt x="1144" y="188"/>
                  <a:pt x="1142" y="189"/>
                  <a:pt x="1140" y="193"/>
                </a:cubicBezTo>
                <a:cubicBezTo>
                  <a:pt x="1144" y="193"/>
                  <a:pt x="1144" y="193"/>
                  <a:pt x="1144" y="193"/>
                </a:cubicBezTo>
                <a:cubicBezTo>
                  <a:pt x="1142" y="196"/>
                  <a:pt x="1142" y="196"/>
                  <a:pt x="1142" y="196"/>
                </a:cubicBezTo>
                <a:cubicBezTo>
                  <a:pt x="1133" y="206"/>
                  <a:pt x="1133" y="206"/>
                  <a:pt x="1133" y="206"/>
                </a:cubicBezTo>
                <a:cubicBezTo>
                  <a:pt x="1130" y="206"/>
                  <a:pt x="1130" y="206"/>
                  <a:pt x="1130" y="206"/>
                </a:cubicBezTo>
                <a:cubicBezTo>
                  <a:pt x="1130" y="202"/>
                  <a:pt x="1130" y="202"/>
                  <a:pt x="1130" y="202"/>
                </a:cubicBezTo>
                <a:cubicBezTo>
                  <a:pt x="1123" y="205"/>
                  <a:pt x="1123" y="205"/>
                  <a:pt x="1123" y="205"/>
                </a:cubicBezTo>
                <a:cubicBezTo>
                  <a:pt x="1123" y="207"/>
                  <a:pt x="1123" y="207"/>
                  <a:pt x="1123" y="207"/>
                </a:cubicBezTo>
                <a:cubicBezTo>
                  <a:pt x="1120" y="207"/>
                  <a:pt x="1120" y="207"/>
                  <a:pt x="1120" y="207"/>
                </a:cubicBezTo>
                <a:cubicBezTo>
                  <a:pt x="1119" y="208"/>
                  <a:pt x="1125" y="205"/>
                  <a:pt x="1117" y="208"/>
                </a:cubicBezTo>
                <a:cubicBezTo>
                  <a:pt x="1119" y="210"/>
                  <a:pt x="1119" y="210"/>
                  <a:pt x="1119" y="210"/>
                </a:cubicBezTo>
                <a:cubicBezTo>
                  <a:pt x="1115" y="214"/>
                  <a:pt x="1115" y="214"/>
                  <a:pt x="1115" y="214"/>
                </a:cubicBezTo>
                <a:cubicBezTo>
                  <a:pt x="1115" y="216"/>
                  <a:pt x="1115" y="216"/>
                  <a:pt x="1115" y="216"/>
                </a:cubicBezTo>
                <a:cubicBezTo>
                  <a:pt x="1112" y="215"/>
                  <a:pt x="1112" y="215"/>
                  <a:pt x="1112" y="215"/>
                </a:cubicBezTo>
                <a:cubicBezTo>
                  <a:pt x="1109" y="221"/>
                  <a:pt x="1109" y="221"/>
                  <a:pt x="1109" y="221"/>
                </a:cubicBezTo>
                <a:cubicBezTo>
                  <a:pt x="1112" y="223"/>
                  <a:pt x="1112" y="223"/>
                  <a:pt x="1112" y="223"/>
                </a:cubicBezTo>
                <a:cubicBezTo>
                  <a:pt x="1113" y="222"/>
                  <a:pt x="1113" y="222"/>
                  <a:pt x="1113" y="222"/>
                </a:cubicBezTo>
                <a:cubicBezTo>
                  <a:pt x="1112" y="226"/>
                  <a:pt x="1112" y="226"/>
                  <a:pt x="1112" y="226"/>
                </a:cubicBezTo>
                <a:cubicBezTo>
                  <a:pt x="1111" y="227"/>
                  <a:pt x="1111" y="227"/>
                  <a:pt x="1111" y="227"/>
                </a:cubicBezTo>
                <a:cubicBezTo>
                  <a:pt x="1103" y="226"/>
                  <a:pt x="1103" y="226"/>
                  <a:pt x="1103" y="226"/>
                </a:cubicBezTo>
                <a:cubicBezTo>
                  <a:pt x="1098" y="229"/>
                  <a:pt x="1098" y="229"/>
                  <a:pt x="1098" y="229"/>
                </a:cubicBezTo>
                <a:cubicBezTo>
                  <a:pt x="1097" y="230"/>
                  <a:pt x="1097" y="230"/>
                  <a:pt x="1097" y="230"/>
                </a:cubicBezTo>
                <a:cubicBezTo>
                  <a:pt x="1103" y="231"/>
                  <a:pt x="1103" y="231"/>
                  <a:pt x="1103" y="231"/>
                </a:cubicBezTo>
                <a:cubicBezTo>
                  <a:pt x="1106" y="232"/>
                  <a:pt x="1110" y="226"/>
                  <a:pt x="1113" y="233"/>
                </a:cubicBezTo>
                <a:cubicBezTo>
                  <a:pt x="1116" y="231"/>
                  <a:pt x="1116" y="231"/>
                  <a:pt x="1116" y="231"/>
                </a:cubicBezTo>
                <a:cubicBezTo>
                  <a:pt x="1117" y="231"/>
                  <a:pt x="1119" y="233"/>
                  <a:pt x="1120" y="230"/>
                </a:cubicBezTo>
                <a:cubicBezTo>
                  <a:pt x="1119" y="227"/>
                  <a:pt x="1119" y="227"/>
                  <a:pt x="1119" y="227"/>
                </a:cubicBezTo>
                <a:cubicBezTo>
                  <a:pt x="1130" y="221"/>
                  <a:pt x="1130" y="221"/>
                  <a:pt x="1130" y="221"/>
                </a:cubicBezTo>
                <a:cubicBezTo>
                  <a:pt x="1130" y="219"/>
                  <a:pt x="1130" y="219"/>
                  <a:pt x="1130" y="219"/>
                </a:cubicBezTo>
                <a:cubicBezTo>
                  <a:pt x="1139" y="215"/>
                  <a:pt x="1139" y="215"/>
                  <a:pt x="1139" y="215"/>
                </a:cubicBezTo>
                <a:cubicBezTo>
                  <a:pt x="1141" y="213"/>
                  <a:pt x="1141" y="213"/>
                  <a:pt x="1141" y="213"/>
                </a:cubicBezTo>
                <a:cubicBezTo>
                  <a:pt x="1141" y="212"/>
                  <a:pt x="1141" y="212"/>
                  <a:pt x="1141" y="212"/>
                </a:cubicBezTo>
                <a:cubicBezTo>
                  <a:pt x="1139" y="211"/>
                  <a:pt x="1139" y="211"/>
                  <a:pt x="1139" y="211"/>
                </a:cubicBezTo>
                <a:cubicBezTo>
                  <a:pt x="1137" y="212"/>
                  <a:pt x="1137" y="212"/>
                  <a:pt x="1137" y="212"/>
                </a:cubicBezTo>
                <a:cubicBezTo>
                  <a:pt x="1138" y="209"/>
                  <a:pt x="1138" y="209"/>
                  <a:pt x="1138" y="209"/>
                </a:cubicBezTo>
                <a:cubicBezTo>
                  <a:pt x="1143" y="211"/>
                  <a:pt x="1143" y="211"/>
                  <a:pt x="1143" y="211"/>
                </a:cubicBezTo>
                <a:cubicBezTo>
                  <a:pt x="1150" y="204"/>
                  <a:pt x="1150" y="204"/>
                  <a:pt x="1150" y="204"/>
                </a:cubicBezTo>
                <a:cubicBezTo>
                  <a:pt x="1154" y="201"/>
                  <a:pt x="1154" y="201"/>
                  <a:pt x="1154" y="201"/>
                </a:cubicBezTo>
                <a:cubicBezTo>
                  <a:pt x="1154" y="200"/>
                  <a:pt x="1154" y="200"/>
                  <a:pt x="1154" y="200"/>
                </a:cubicBezTo>
                <a:cubicBezTo>
                  <a:pt x="1152" y="205"/>
                  <a:pt x="1159" y="205"/>
                  <a:pt x="1162" y="193"/>
                </a:cubicBezTo>
                <a:cubicBezTo>
                  <a:pt x="1170" y="185"/>
                  <a:pt x="1170" y="185"/>
                  <a:pt x="1170" y="185"/>
                </a:cubicBezTo>
                <a:cubicBezTo>
                  <a:pt x="1170" y="186"/>
                  <a:pt x="1167" y="186"/>
                  <a:pt x="1171" y="186"/>
                </a:cubicBezTo>
                <a:cubicBezTo>
                  <a:pt x="1171" y="183"/>
                  <a:pt x="1171" y="183"/>
                  <a:pt x="1171" y="183"/>
                </a:cubicBezTo>
                <a:cubicBezTo>
                  <a:pt x="1175" y="183"/>
                  <a:pt x="1175" y="183"/>
                  <a:pt x="1175" y="183"/>
                </a:cubicBezTo>
                <a:cubicBezTo>
                  <a:pt x="1184" y="173"/>
                  <a:pt x="1184" y="173"/>
                  <a:pt x="1184" y="173"/>
                </a:cubicBezTo>
                <a:cubicBezTo>
                  <a:pt x="1190" y="172"/>
                  <a:pt x="1190" y="172"/>
                  <a:pt x="1190" y="172"/>
                </a:cubicBezTo>
                <a:cubicBezTo>
                  <a:pt x="1192" y="166"/>
                  <a:pt x="1192" y="166"/>
                  <a:pt x="1192" y="166"/>
                </a:cubicBezTo>
                <a:cubicBezTo>
                  <a:pt x="1196" y="164"/>
                  <a:pt x="1196" y="164"/>
                  <a:pt x="1196" y="164"/>
                </a:cubicBezTo>
                <a:cubicBezTo>
                  <a:pt x="1198" y="160"/>
                  <a:pt x="1198" y="160"/>
                  <a:pt x="1198" y="160"/>
                </a:cubicBezTo>
                <a:cubicBezTo>
                  <a:pt x="1202" y="159"/>
                  <a:pt x="1202" y="159"/>
                  <a:pt x="1202" y="159"/>
                </a:cubicBezTo>
                <a:cubicBezTo>
                  <a:pt x="1205" y="153"/>
                  <a:pt x="1205" y="153"/>
                  <a:pt x="1205" y="153"/>
                </a:cubicBezTo>
                <a:cubicBezTo>
                  <a:pt x="1207" y="152"/>
                  <a:pt x="1207" y="152"/>
                  <a:pt x="1207" y="152"/>
                </a:cubicBezTo>
                <a:cubicBezTo>
                  <a:pt x="1204" y="156"/>
                  <a:pt x="1204" y="156"/>
                  <a:pt x="1204" y="156"/>
                </a:cubicBezTo>
                <a:cubicBezTo>
                  <a:pt x="1210" y="155"/>
                  <a:pt x="1210" y="155"/>
                  <a:pt x="1210" y="155"/>
                </a:cubicBezTo>
                <a:cubicBezTo>
                  <a:pt x="1212" y="152"/>
                  <a:pt x="1212" y="152"/>
                  <a:pt x="1212" y="152"/>
                </a:cubicBezTo>
                <a:cubicBezTo>
                  <a:pt x="1210" y="150"/>
                  <a:pt x="1210" y="150"/>
                  <a:pt x="1210" y="150"/>
                </a:cubicBezTo>
                <a:cubicBezTo>
                  <a:pt x="1208" y="150"/>
                  <a:pt x="1207" y="150"/>
                  <a:pt x="1207" y="151"/>
                </a:cubicBezTo>
                <a:cubicBezTo>
                  <a:pt x="1206" y="149"/>
                  <a:pt x="1206" y="149"/>
                  <a:pt x="1206" y="149"/>
                </a:cubicBezTo>
                <a:cubicBezTo>
                  <a:pt x="1202" y="149"/>
                  <a:pt x="1202" y="149"/>
                  <a:pt x="1202" y="149"/>
                </a:cubicBezTo>
                <a:cubicBezTo>
                  <a:pt x="1199" y="151"/>
                  <a:pt x="1199" y="151"/>
                  <a:pt x="1199" y="151"/>
                </a:cubicBezTo>
                <a:cubicBezTo>
                  <a:pt x="1199" y="152"/>
                  <a:pt x="1198" y="151"/>
                  <a:pt x="1197" y="150"/>
                </a:cubicBezTo>
                <a:cubicBezTo>
                  <a:pt x="1199" y="147"/>
                  <a:pt x="1199" y="147"/>
                  <a:pt x="1199" y="147"/>
                </a:cubicBezTo>
                <a:cubicBezTo>
                  <a:pt x="1199" y="147"/>
                  <a:pt x="1202" y="154"/>
                  <a:pt x="1204" y="146"/>
                </a:cubicBezTo>
                <a:cubicBezTo>
                  <a:pt x="1204" y="145"/>
                  <a:pt x="1204" y="145"/>
                  <a:pt x="1204" y="145"/>
                </a:cubicBezTo>
                <a:cubicBezTo>
                  <a:pt x="1202" y="145"/>
                  <a:pt x="1202" y="145"/>
                  <a:pt x="1202" y="145"/>
                </a:cubicBezTo>
                <a:cubicBezTo>
                  <a:pt x="1203" y="144"/>
                  <a:pt x="1203" y="144"/>
                  <a:pt x="1203" y="144"/>
                </a:cubicBezTo>
                <a:cubicBezTo>
                  <a:pt x="1204" y="145"/>
                  <a:pt x="1204" y="145"/>
                  <a:pt x="1204" y="145"/>
                </a:cubicBezTo>
                <a:cubicBezTo>
                  <a:pt x="1207" y="143"/>
                  <a:pt x="1207" y="143"/>
                  <a:pt x="1207" y="143"/>
                </a:cubicBezTo>
                <a:cubicBezTo>
                  <a:pt x="1206" y="144"/>
                  <a:pt x="1203" y="140"/>
                  <a:pt x="1208" y="145"/>
                </a:cubicBezTo>
                <a:cubicBezTo>
                  <a:pt x="1208" y="144"/>
                  <a:pt x="1203" y="141"/>
                  <a:pt x="1207" y="147"/>
                </a:cubicBezTo>
                <a:cubicBezTo>
                  <a:pt x="1217" y="147"/>
                  <a:pt x="1217" y="147"/>
                  <a:pt x="1217" y="147"/>
                </a:cubicBezTo>
                <a:cubicBezTo>
                  <a:pt x="1216" y="148"/>
                  <a:pt x="1216" y="148"/>
                  <a:pt x="1216" y="148"/>
                </a:cubicBezTo>
                <a:cubicBezTo>
                  <a:pt x="1218" y="151"/>
                  <a:pt x="1218" y="151"/>
                  <a:pt x="1218" y="151"/>
                </a:cubicBezTo>
                <a:cubicBezTo>
                  <a:pt x="1216" y="153"/>
                  <a:pt x="1213" y="150"/>
                  <a:pt x="1212" y="155"/>
                </a:cubicBezTo>
                <a:cubicBezTo>
                  <a:pt x="1210" y="157"/>
                  <a:pt x="1210" y="157"/>
                  <a:pt x="1210" y="157"/>
                </a:cubicBezTo>
                <a:cubicBezTo>
                  <a:pt x="1210" y="159"/>
                  <a:pt x="1210" y="159"/>
                  <a:pt x="1210" y="159"/>
                </a:cubicBezTo>
                <a:cubicBezTo>
                  <a:pt x="1207" y="159"/>
                  <a:pt x="1207" y="159"/>
                  <a:pt x="1207" y="159"/>
                </a:cubicBezTo>
                <a:cubicBezTo>
                  <a:pt x="1199" y="166"/>
                  <a:pt x="1199" y="166"/>
                  <a:pt x="1199" y="166"/>
                </a:cubicBezTo>
                <a:cubicBezTo>
                  <a:pt x="1198" y="170"/>
                  <a:pt x="1198" y="170"/>
                  <a:pt x="1198" y="170"/>
                </a:cubicBezTo>
                <a:cubicBezTo>
                  <a:pt x="1195" y="173"/>
                  <a:pt x="1195" y="173"/>
                  <a:pt x="1195" y="173"/>
                </a:cubicBezTo>
                <a:cubicBezTo>
                  <a:pt x="1193" y="173"/>
                  <a:pt x="1193" y="173"/>
                  <a:pt x="1193" y="173"/>
                </a:cubicBezTo>
                <a:cubicBezTo>
                  <a:pt x="1192" y="176"/>
                  <a:pt x="1192" y="176"/>
                  <a:pt x="1192" y="176"/>
                </a:cubicBezTo>
                <a:cubicBezTo>
                  <a:pt x="1180" y="185"/>
                  <a:pt x="1180" y="185"/>
                  <a:pt x="1180" y="185"/>
                </a:cubicBezTo>
                <a:cubicBezTo>
                  <a:pt x="1175" y="190"/>
                  <a:pt x="1175" y="190"/>
                  <a:pt x="1175" y="190"/>
                </a:cubicBezTo>
                <a:cubicBezTo>
                  <a:pt x="1168" y="197"/>
                  <a:pt x="1168" y="197"/>
                  <a:pt x="1168" y="197"/>
                </a:cubicBezTo>
                <a:cubicBezTo>
                  <a:pt x="1167" y="196"/>
                  <a:pt x="1167" y="197"/>
                  <a:pt x="1166" y="195"/>
                </a:cubicBezTo>
                <a:cubicBezTo>
                  <a:pt x="1165" y="197"/>
                  <a:pt x="1165" y="197"/>
                  <a:pt x="1165" y="197"/>
                </a:cubicBezTo>
                <a:cubicBezTo>
                  <a:pt x="1165" y="197"/>
                  <a:pt x="1165" y="197"/>
                  <a:pt x="1165" y="197"/>
                </a:cubicBezTo>
                <a:cubicBezTo>
                  <a:pt x="1163" y="200"/>
                  <a:pt x="1163" y="200"/>
                  <a:pt x="1163" y="200"/>
                </a:cubicBezTo>
                <a:cubicBezTo>
                  <a:pt x="1157" y="203"/>
                  <a:pt x="1157" y="203"/>
                  <a:pt x="1157" y="203"/>
                </a:cubicBezTo>
                <a:cubicBezTo>
                  <a:pt x="1155" y="203"/>
                  <a:pt x="1152" y="204"/>
                  <a:pt x="1157" y="207"/>
                </a:cubicBezTo>
                <a:cubicBezTo>
                  <a:pt x="1154" y="209"/>
                  <a:pt x="1154" y="209"/>
                  <a:pt x="1154" y="209"/>
                </a:cubicBezTo>
                <a:cubicBezTo>
                  <a:pt x="1153" y="210"/>
                  <a:pt x="1153" y="210"/>
                  <a:pt x="1153" y="210"/>
                </a:cubicBezTo>
                <a:cubicBezTo>
                  <a:pt x="1153" y="211"/>
                  <a:pt x="1153" y="211"/>
                  <a:pt x="1153" y="211"/>
                </a:cubicBezTo>
                <a:cubicBezTo>
                  <a:pt x="1156" y="211"/>
                  <a:pt x="1156" y="211"/>
                  <a:pt x="1156" y="211"/>
                </a:cubicBezTo>
                <a:cubicBezTo>
                  <a:pt x="1160" y="207"/>
                  <a:pt x="1160" y="207"/>
                  <a:pt x="1160" y="207"/>
                </a:cubicBezTo>
                <a:cubicBezTo>
                  <a:pt x="1160" y="206"/>
                  <a:pt x="1156" y="211"/>
                  <a:pt x="1162" y="206"/>
                </a:cubicBezTo>
                <a:cubicBezTo>
                  <a:pt x="1153" y="216"/>
                  <a:pt x="1153" y="216"/>
                  <a:pt x="1153" y="216"/>
                </a:cubicBezTo>
                <a:cubicBezTo>
                  <a:pt x="1148" y="215"/>
                  <a:pt x="1148" y="215"/>
                  <a:pt x="1148" y="215"/>
                </a:cubicBezTo>
                <a:cubicBezTo>
                  <a:pt x="1144" y="217"/>
                  <a:pt x="1144" y="217"/>
                  <a:pt x="1144" y="217"/>
                </a:cubicBezTo>
                <a:cubicBezTo>
                  <a:pt x="1145" y="217"/>
                  <a:pt x="1140" y="217"/>
                  <a:pt x="1145" y="217"/>
                </a:cubicBezTo>
                <a:cubicBezTo>
                  <a:pt x="1140" y="222"/>
                  <a:pt x="1140" y="222"/>
                  <a:pt x="1140" y="222"/>
                </a:cubicBezTo>
                <a:cubicBezTo>
                  <a:pt x="1142" y="224"/>
                  <a:pt x="1142" y="224"/>
                  <a:pt x="1142" y="224"/>
                </a:cubicBezTo>
                <a:cubicBezTo>
                  <a:pt x="1147" y="221"/>
                  <a:pt x="1147" y="221"/>
                  <a:pt x="1147" y="221"/>
                </a:cubicBezTo>
                <a:cubicBezTo>
                  <a:pt x="1145" y="224"/>
                  <a:pt x="1145" y="224"/>
                  <a:pt x="1145" y="224"/>
                </a:cubicBezTo>
                <a:cubicBezTo>
                  <a:pt x="1140" y="227"/>
                  <a:pt x="1140" y="227"/>
                  <a:pt x="1140" y="227"/>
                </a:cubicBezTo>
                <a:cubicBezTo>
                  <a:pt x="1138" y="231"/>
                  <a:pt x="1138" y="231"/>
                  <a:pt x="1138" y="231"/>
                </a:cubicBezTo>
                <a:cubicBezTo>
                  <a:pt x="1143" y="230"/>
                  <a:pt x="1143" y="230"/>
                  <a:pt x="1143" y="230"/>
                </a:cubicBezTo>
                <a:cubicBezTo>
                  <a:pt x="1144" y="229"/>
                  <a:pt x="1144" y="229"/>
                  <a:pt x="1144" y="229"/>
                </a:cubicBezTo>
                <a:cubicBezTo>
                  <a:pt x="1147" y="227"/>
                  <a:pt x="1147" y="227"/>
                  <a:pt x="1147" y="227"/>
                </a:cubicBezTo>
                <a:cubicBezTo>
                  <a:pt x="1148" y="227"/>
                  <a:pt x="1148" y="227"/>
                  <a:pt x="1148" y="227"/>
                </a:cubicBezTo>
                <a:cubicBezTo>
                  <a:pt x="1148" y="228"/>
                  <a:pt x="1146" y="226"/>
                  <a:pt x="1147" y="229"/>
                </a:cubicBezTo>
                <a:cubicBezTo>
                  <a:pt x="1157" y="226"/>
                  <a:pt x="1157" y="226"/>
                  <a:pt x="1157" y="226"/>
                </a:cubicBezTo>
                <a:cubicBezTo>
                  <a:pt x="1163" y="224"/>
                  <a:pt x="1163" y="224"/>
                  <a:pt x="1163" y="224"/>
                </a:cubicBezTo>
                <a:cubicBezTo>
                  <a:pt x="1163" y="219"/>
                  <a:pt x="1163" y="219"/>
                  <a:pt x="1163" y="219"/>
                </a:cubicBezTo>
                <a:cubicBezTo>
                  <a:pt x="1166" y="218"/>
                  <a:pt x="1166" y="218"/>
                  <a:pt x="1166" y="218"/>
                </a:cubicBezTo>
                <a:cubicBezTo>
                  <a:pt x="1169" y="219"/>
                  <a:pt x="1169" y="219"/>
                  <a:pt x="1169" y="219"/>
                </a:cubicBezTo>
                <a:cubicBezTo>
                  <a:pt x="1172" y="219"/>
                  <a:pt x="1172" y="219"/>
                  <a:pt x="1172" y="219"/>
                </a:cubicBezTo>
                <a:cubicBezTo>
                  <a:pt x="1172" y="216"/>
                  <a:pt x="1172" y="216"/>
                  <a:pt x="1172" y="216"/>
                </a:cubicBezTo>
                <a:cubicBezTo>
                  <a:pt x="1179" y="213"/>
                  <a:pt x="1179" y="213"/>
                  <a:pt x="1179" y="213"/>
                </a:cubicBezTo>
                <a:cubicBezTo>
                  <a:pt x="1179" y="212"/>
                  <a:pt x="1179" y="212"/>
                  <a:pt x="1179" y="212"/>
                </a:cubicBezTo>
                <a:cubicBezTo>
                  <a:pt x="1184" y="209"/>
                  <a:pt x="1184" y="209"/>
                  <a:pt x="1184" y="209"/>
                </a:cubicBezTo>
                <a:cubicBezTo>
                  <a:pt x="1184" y="206"/>
                  <a:pt x="1184" y="206"/>
                  <a:pt x="1184" y="206"/>
                </a:cubicBezTo>
                <a:cubicBezTo>
                  <a:pt x="1189" y="205"/>
                  <a:pt x="1189" y="205"/>
                  <a:pt x="1189" y="205"/>
                </a:cubicBezTo>
                <a:cubicBezTo>
                  <a:pt x="1195" y="198"/>
                  <a:pt x="1195" y="198"/>
                  <a:pt x="1195" y="198"/>
                </a:cubicBezTo>
                <a:cubicBezTo>
                  <a:pt x="1195" y="197"/>
                  <a:pt x="1196" y="198"/>
                  <a:pt x="1197" y="196"/>
                </a:cubicBezTo>
                <a:cubicBezTo>
                  <a:pt x="1198" y="200"/>
                  <a:pt x="1198" y="200"/>
                  <a:pt x="1198" y="200"/>
                </a:cubicBezTo>
                <a:cubicBezTo>
                  <a:pt x="1201" y="201"/>
                  <a:pt x="1201" y="201"/>
                  <a:pt x="1201" y="201"/>
                </a:cubicBezTo>
                <a:cubicBezTo>
                  <a:pt x="1200" y="203"/>
                  <a:pt x="1200" y="203"/>
                  <a:pt x="1200" y="203"/>
                </a:cubicBezTo>
                <a:cubicBezTo>
                  <a:pt x="1203" y="204"/>
                  <a:pt x="1203" y="204"/>
                  <a:pt x="1203" y="204"/>
                </a:cubicBezTo>
                <a:cubicBezTo>
                  <a:pt x="1205" y="201"/>
                  <a:pt x="1208" y="206"/>
                  <a:pt x="1207" y="200"/>
                </a:cubicBezTo>
                <a:cubicBezTo>
                  <a:pt x="1206" y="195"/>
                  <a:pt x="1206" y="195"/>
                  <a:pt x="1206" y="195"/>
                </a:cubicBezTo>
                <a:cubicBezTo>
                  <a:pt x="1206" y="195"/>
                  <a:pt x="1206" y="195"/>
                  <a:pt x="1206" y="195"/>
                </a:cubicBezTo>
                <a:cubicBezTo>
                  <a:pt x="1209" y="193"/>
                  <a:pt x="1209" y="193"/>
                  <a:pt x="1209" y="193"/>
                </a:cubicBezTo>
                <a:cubicBezTo>
                  <a:pt x="1209" y="194"/>
                  <a:pt x="1209" y="194"/>
                  <a:pt x="1209" y="194"/>
                </a:cubicBezTo>
                <a:cubicBezTo>
                  <a:pt x="1210" y="195"/>
                  <a:pt x="1210" y="195"/>
                  <a:pt x="1210" y="195"/>
                </a:cubicBezTo>
                <a:cubicBezTo>
                  <a:pt x="1216" y="193"/>
                  <a:pt x="1216" y="193"/>
                  <a:pt x="1216" y="193"/>
                </a:cubicBezTo>
                <a:cubicBezTo>
                  <a:pt x="1216" y="195"/>
                  <a:pt x="1216" y="195"/>
                  <a:pt x="1216" y="195"/>
                </a:cubicBezTo>
                <a:cubicBezTo>
                  <a:pt x="1217" y="197"/>
                  <a:pt x="1217" y="197"/>
                  <a:pt x="1217" y="197"/>
                </a:cubicBezTo>
                <a:cubicBezTo>
                  <a:pt x="1219" y="194"/>
                  <a:pt x="1219" y="194"/>
                  <a:pt x="1219" y="194"/>
                </a:cubicBezTo>
                <a:cubicBezTo>
                  <a:pt x="1217" y="191"/>
                  <a:pt x="1217" y="191"/>
                  <a:pt x="1217" y="191"/>
                </a:cubicBezTo>
                <a:cubicBezTo>
                  <a:pt x="1217" y="188"/>
                  <a:pt x="1217" y="188"/>
                  <a:pt x="1217" y="188"/>
                </a:cubicBezTo>
                <a:cubicBezTo>
                  <a:pt x="1221" y="187"/>
                  <a:pt x="1221" y="187"/>
                  <a:pt x="1221" y="187"/>
                </a:cubicBezTo>
                <a:cubicBezTo>
                  <a:pt x="1222" y="183"/>
                  <a:pt x="1222" y="183"/>
                  <a:pt x="1222" y="183"/>
                </a:cubicBezTo>
                <a:cubicBezTo>
                  <a:pt x="1221" y="184"/>
                  <a:pt x="1223" y="186"/>
                  <a:pt x="1226" y="183"/>
                </a:cubicBezTo>
                <a:cubicBezTo>
                  <a:pt x="1224" y="181"/>
                  <a:pt x="1224" y="181"/>
                  <a:pt x="1224" y="181"/>
                </a:cubicBezTo>
                <a:cubicBezTo>
                  <a:pt x="1227" y="178"/>
                  <a:pt x="1227" y="178"/>
                  <a:pt x="1227" y="178"/>
                </a:cubicBezTo>
                <a:cubicBezTo>
                  <a:pt x="1228" y="179"/>
                  <a:pt x="1226" y="178"/>
                  <a:pt x="1228" y="179"/>
                </a:cubicBezTo>
                <a:cubicBezTo>
                  <a:pt x="1230" y="175"/>
                  <a:pt x="1230" y="175"/>
                  <a:pt x="1230" y="175"/>
                </a:cubicBezTo>
                <a:cubicBezTo>
                  <a:pt x="1230" y="176"/>
                  <a:pt x="1230" y="176"/>
                  <a:pt x="1230" y="176"/>
                </a:cubicBezTo>
                <a:cubicBezTo>
                  <a:pt x="1230" y="176"/>
                  <a:pt x="1230" y="176"/>
                  <a:pt x="1230" y="176"/>
                </a:cubicBezTo>
                <a:cubicBezTo>
                  <a:pt x="1236" y="178"/>
                  <a:pt x="1236" y="178"/>
                  <a:pt x="1236" y="178"/>
                </a:cubicBezTo>
                <a:cubicBezTo>
                  <a:pt x="1238" y="178"/>
                  <a:pt x="1238" y="178"/>
                  <a:pt x="1238" y="178"/>
                </a:cubicBezTo>
                <a:cubicBezTo>
                  <a:pt x="1236" y="176"/>
                  <a:pt x="1236" y="176"/>
                  <a:pt x="1236" y="176"/>
                </a:cubicBezTo>
                <a:cubicBezTo>
                  <a:pt x="1232" y="176"/>
                  <a:pt x="1232" y="176"/>
                  <a:pt x="1232" y="176"/>
                </a:cubicBezTo>
                <a:cubicBezTo>
                  <a:pt x="1235" y="170"/>
                  <a:pt x="1235" y="170"/>
                  <a:pt x="1235" y="170"/>
                </a:cubicBezTo>
                <a:cubicBezTo>
                  <a:pt x="1236" y="172"/>
                  <a:pt x="1235" y="171"/>
                  <a:pt x="1241" y="168"/>
                </a:cubicBezTo>
                <a:cubicBezTo>
                  <a:pt x="1240" y="166"/>
                  <a:pt x="1240" y="166"/>
                  <a:pt x="1240" y="166"/>
                </a:cubicBezTo>
                <a:cubicBezTo>
                  <a:pt x="1242" y="163"/>
                  <a:pt x="1242" y="163"/>
                  <a:pt x="1242" y="163"/>
                </a:cubicBezTo>
                <a:cubicBezTo>
                  <a:pt x="1245" y="165"/>
                  <a:pt x="1245" y="165"/>
                  <a:pt x="1245" y="165"/>
                </a:cubicBezTo>
                <a:cubicBezTo>
                  <a:pt x="1247" y="160"/>
                  <a:pt x="1247" y="160"/>
                  <a:pt x="1247" y="160"/>
                </a:cubicBezTo>
                <a:cubicBezTo>
                  <a:pt x="1248" y="161"/>
                  <a:pt x="1249" y="160"/>
                  <a:pt x="1250" y="159"/>
                </a:cubicBezTo>
                <a:cubicBezTo>
                  <a:pt x="1250" y="154"/>
                  <a:pt x="1250" y="154"/>
                  <a:pt x="1250" y="154"/>
                </a:cubicBezTo>
                <a:cubicBezTo>
                  <a:pt x="1254" y="152"/>
                  <a:pt x="1254" y="152"/>
                  <a:pt x="1254" y="152"/>
                </a:cubicBezTo>
                <a:cubicBezTo>
                  <a:pt x="1256" y="156"/>
                  <a:pt x="1256" y="156"/>
                  <a:pt x="1256" y="156"/>
                </a:cubicBezTo>
                <a:cubicBezTo>
                  <a:pt x="1258" y="155"/>
                  <a:pt x="1258" y="155"/>
                  <a:pt x="1258" y="155"/>
                </a:cubicBezTo>
                <a:cubicBezTo>
                  <a:pt x="1259" y="155"/>
                  <a:pt x="1254" y="158"/>
                  <a:pt x="1259" y="153"/>
                </a:cubicBezTo>
                <a:cubicBezTo>
                  <a:pt x="1257" y="151"/>
                  <a:pt x="1257" y="151"/>
                  <a:pt x="1257" y="151"/>
                </a:cubicBezTo>
                <a:cubicBezTo>
                  <a:pt x="1259" y="149"/>
                  <a:pt x="1259" y="149"/>
                  <a:pt x="1259" y="149"/>
                </a:cubicBezTo>
                <a:cubicBezTo>
                  <a:pt x="1258" y="148"/>
                  <a:pt x="1258" y="148"/>
                  <a:pt x="1258" y="148"/>
                </a:cubicBezTo>
                <a:cubicBezTo>
                  <a:pt x="1261" y="148"/>
                  <a:pt x="1261" y="148"/>
                  <a:pt x="1261" y="148"/>
                </a:cubicBezTo>
                <a:cubicBezTo>
                  <a:pt x="1263" y="146"/>
                  <a:pt x="1263" y="146"/>
                  <a:pt x="1263" y="146"/>
                </a:cubicBezTo>
                <a:cubicBezTo>
                  <a:pt x="1261" y="144"/>
                  <a:pt x="1261" y="144"/>
                  <a:pt x="1261" y="144"/>
                </a:cubicBezTo>
                <a:cubicBezTo>
                  <a:pt x="1266" y="138"/>
                  <a:pt x="1266" y="138"/>
                  <a:pt x="1266" y="138"/>
                </a:cubicBezTo>
                <a:cubicBezTo>
                  <a:pt x="1270" y="138"/>
                  <a:pt x="1270" y="138"/>
                  <a:pt x="1270" y="138"/>
                </a:cubicBezTo>
                <a:cubicBezTo>
                  <a:pt x="1272" y="136"/>
                  <a:pt x="1272" y="136"/>
                  <a:pt x="1272" y="136"/>
                </a:cubicBezTo>
                <a:cubicBezTo>
                  <a:pt x="1269" y="134"/>
                  <a:pt x="1269" y="134"/>
                  <a:pt x="1269" y="134"/>
                </a:cubicBezTo>
                <a:cubicBezTo>
                  <a:pt x="1268" y="136"/>
                  <a:pt x="1268" y="136"/>
                  <a:pt x="1268" y="136"/>
                </a:cubicBezTo>
                <a:cubicBezTo>
                  <a:pt x="1269" y="133"/>
                  <a:pt x="1269" y="133"/>
                  <a:pt x="1269" y="133"/>
                </a:cubicBezTo>
                <a:cubicBezTo>
                  <a:pt x="1266" y="132"/>
                  <a:pt x="1266" y="132"/>
                  <a:pt x="1266" y="132"/>
                </a:cubicBezTo>
                <a:cubicBezTo>
                  <a:pt x="1269" y="132"/>
                  <a:pt x="1269" y="132"/>
                  <a:pt x="1269" y="132"/>
                </a:cubicBezTo>
                <a:cubicBezTo>
                  <a:pt x="1270" y="132"/>
                  <a:pt x="1270" y="132"/>
                  <a:pt x="1270" y="132"/>
                </a:cubicBezTo>
                <a:cubicBezTo>
                  <a:pt x="1270" y="133"/>
                  <a:pt x="1275" y="131"/>
                  <a:pt x="1272" y="134"/>
                </a:cubicBezTo>
                <a:cubicBezTo>
                  <a:pt x="1276" y="129"/>
                  <a:pt x="1276" y="129"/>
                  <a:pt x="1276" y="129"/>
                </a:cubicBezTo>
                <a:cubicBezTo>
                  <a:pt x="1280" y="132"/>
                  <a:pt x="1280" y="132"/>
                  <a:pt x="1280" y="132"/>
                </a:cubicBezTo>
                <a:cubicBezTo>
                  <a:pt x="1282" y="129"/>
                  <a:pt x="1282" y="129"/>
                  <a:pt x="1282" y="129"/>
                </a:cubicBezTo>
                <a:cubicBezTo>
                  <a:pt x="1278" y="128"/>
                  <a:pt x="1278" y="128"/>
                  <a:pt x="1278" y="128"/>
                </a:cubicBezTo>
                <a:cubicBezTo>
                  <a:pt x="1278" y="127"/>
                  <a:pt x="1278" y="127"/>
                  <a:pt x="1278" y="127"/>
                </a:cubicBezTo>
                <a:cubicBezTo>
                  <a:pt x="1276" y="127"/>
                  <a:pt x="1276" y="127"/>
                  <a:pt x="1276" y="127"/>
                </a:cubicBezTo>
                <a:cubicBezTo>
                  <a:pt x="1278" y="124"/>
                  <a:pt x="1278" y="124"/>
                  <a:pt x="1278" y="124"/>
                </a:cubicBezTo>
                <a:cubicBezTo>
                  <a:pt x="1280" y="125"/>
                  <a:pt x="1280" y="125"/>
                  <a:pt x="1280" y="125"/>
                </a:cubicBezTo>
                <a:cubicBezTo>
                  <a:pt x="1283" y="122"/>
                  <a:pt x="1283" y="122"/>
                  <a:pt x="1283" y="122"/>
                </a:cubicBezTo>
                <a:cubicBezTo>
                  <a:pt x="1283" y="121"/>
                  <a:pt x="1283" y="121"/>
                  <a:pt x="1283" y="121"/>
                </a:cubicBezTo>
                <a:cubicBezTo>
                  <a:pt x="1281" y="121"/>
                  <a:pt x="1281" y="121"/>
                  <a:pt x="1281" y="121"/>
                </a:cubicBezTo>
                <a:cubicBezTo>
                  <a:pt x="1282" y="118"/>
                  <a:pt x="1282" y="118"/>
                  <a:pt x="1282" y="118"/>
                </a:cubicBezTo>
                <a:cubicBezTo>
                  <a:pt x="1294" y="105"/>
                  <a:pt x="1294" y="105"/>
                  <a:pt x="1294" y="105"/>
                </a:cubicBezTo>
                <a:cubicBezTo>
                  <a:pt x="1299" y="104"/>
                  <a:pt x="1299" y="104"/>
                  <a:pt x="1299" y="104"/>
                </a:cubicBezTo>
                <a:cubicBezTo>
                  <a:pt x="1303" y="97"/>
                  <a:pt x="1303" y="97"/>
                  <a:pt x="1303" y="97"/>
                </a:cubicBezTo>
                <a:cubicBezTo>
                  <a:pt x="1305" y="100"/>
                  <a:pt x="1304" y="95"/>
                  <a:pt x="1307" y="97"/>
                </a:cubicBezTo>
                <a:cubicBezTo>
                  <a:pt x="1307" y="97"/>
                  <a:pt x="1314" y="100"/>
                  <a:pt x="1309" y="93"/>
                </a:cubicBezTo>
                <a:cubicBezTo>
                  <a:pt x="1311" y="90"/>
                  <a:pt x="1311" y="90"/>
                  <a:pt x="1311" y="90"/>
                </a:cubicBezTo>
                <a:cubicBezTo>
                  <a:pt x="1315" y="90"/>
                  <a:pt x="1315" y="90"/>
                  <a:pt x="1315" y="90"/>
                </a:cubicBezTo>
                <a:cubicBezTo>
                  <a:pt x="1317" y="88"/>
                  <a:pt x="1317" y="88"/>
                  <a:pt x="1317" y="88"/>
                </a:cubicBezTo>
                <a:cubicBezTo>
                  <a:pt x="1315" y="92"/>
                  <a:pt x="1315" y="92"/>
                  <a:pt x="1315" y="92"/>
                </a:cubicBezTo>
                <a:cubicBezTo>
                  <a:pt x="1315" y="91"/>
                  <a:pt x="1315" y="93"/>
                  <a:pt x="1314" y="91"/>
                </a:cubicBezTo>
                <a:cubicBezTo>
                  <a:pt x="1313" y="93"/>
                  <a:pt x="1313" y="93"/>
                  <a:pt x="1313" y="93"/>
                </a:cubicBezTo>
                <a:cubicBezTo>
                  <a:pt x="1314" y="94"/>
                  <a:pt x="1314" y="94"/>
                  <a:pt x="1314" y="94"/>
                </a:cubicBezTo>
                <a:cubicBezTo>
                  <a:pt x="1303" y="105"/>
                  <a:pt x="1303" y="105"/>
                  <a:pt x="1303" y="105"/>
                </a:cubicBezTo>
                <a:cubicBezTo>
                  <a:pt x="1304" y="106"/>
                  <a:pt x="1304" y="106"/>
                  <a:pt x="1304" y="106"/>
                </a:cubicBezTo>
                <a:cubicBezTo>
                  <a:pt x="1296" y="115"/>
                  <a:pt x="1296" y="115"/>
                  <a:pt x="1296" y="115"/>
                </a:cubicBezTo>
                <a:cubicBezTo>
                  <a:pt x="1290" y="116"/>
                  <a:pt x="1290" y="116"/>
                  <a:pt x="1290" y="116"/>
                </a:cubicBezTo>
                <a:cubicBezTo>
                  <a:pt x="1290" y="117"/>
                  <a:pt x="1292" y="112"/>
                  <a:pt x="1289" y="118"/>
                </a:cubicBezTo>
                <a:cubicBezTo>
                  <a:pt x="1296" y="116"/>
                  <a:pt x="1296" y="116"/>
                  <a:pt x="1296" y="116"/>
                </a:cubicBezTo>
                <a:cubicBezTo>
                  <a:pt x="1290" y="124"/>
                  <a:pt x="1290" y="124"/>
                  <a:pt x="1290" y="124"/>
                </a:cubicBezTo>
                <a:cubicBezTo>
                  <a:pt x="1287" y="125"/>
                  <a:pt x="1287" y="125"/>
                  <a:pt x="1287" y="125"/>
                </a:cubicBezTo>
                <a:cubicBezTo>
                  <a:pt x="1288" y="126"/>
                  <a:pt x="1288" y="126"/>
                  <a:pt x="1288" y="126"/>
                </a:cubicBezTo>
                <a:cubicBezTo>
                  <a:pt x="1285" y="130"/>
                  <a:pt x="1285" y="130"/>
                  <a:pt x="1285" y="130"/>
                </a:cubicBezTo>
                <a:cubicBezTo>
                  <a:pt x="1283" y="130"/>
                  <a:pt x="1283" y="130"/>
                  <a:pt x="1283" y="130"/>
                </a:cubicBezTo>
                <a:cubicBezTo>
                  <a:pt x="1281" y="132"/>
                  <a:pt x="1281" y="132"/>
                  <a:pt x="1281" y="132"/>
                </a:cubicBezTo>
                <a:cubicBezTo>
                  <a:pt x="1281" y="133"/>
                  <a:pt x="1278" y="134"/>
                  <a:pt x="1283" y="134"/>
                </a:cubicBezTo>
                <a:cubicBezTo>
                  <a:pt x="1280" y="136"/>
                  <a:pt x="1280" y="136"/>
                  <a:pt x="1280" y="136"/>
                </a:cubicBezTo>
                <a:cubicBezTo>
                  <a:pt x="1273" y="147"/>
                  <a:pt x="1273" y="147"/>
                  <a:pt x="1273" y="147"/>
                </a:cubicBezTo>
                <a:cubicBezTo>
                  <a:pt x="1274" y="147"/>
                  <a:pt x="1274" y="147"/>
                  <a:pt x="1274" y="147"/>
                </a:cubicBezTo>
                <a:cubicBezTo>
                  <a:pt x="1274" y="151"/>
                  <a:pt x="1274" y="151"/>
                  <a:pt x="1274" y="151"/>
                </a:cubicBezTo>
                <a:cubicBezTo>
                  <a:pt x="1273" y="149"/>
                  <a:pt x="1273" y="149"/>
                  <a:pt x="1273" y="149"/>
                </a:cubicBezTo>
                <a:cubicBezTo>
                  <a:pt x="1268" y="153"/>
                  <a:pt x="1268" y="153"/>
                  <a:pt x="1268" y="153"/>
                </a:cubicBezTo>
                <a:cubicBezTo>
                  <a:pt x="1269" y="155"/>
                  <a:pt x="1269" y="155"/>
                  <a:pt x="1269" y="155"/>
                </a:cubicBezTo>
                <a:cubicBezTo>
                  <a:pt x="1265" y="154"/>
                  <a:pt x="1267" y="160"/>
                  <a:pt x="1264" y="157"/>
                </a:cubicBezTo>
                <a:cubicBezTo>
                  <a:pt x="1264" y="158"/>
                  <a:pt x="1261" y="156"/>
                  <a:pt x="1263" y="159"/>
                </a:cubicBezTo>
                <a:cubicBezTo>
                  <a:pt x="1260" y="160"/>
                  <a:pt x="1257" y="161"/>
                  <a:pt x="1257" y="164"/>
                </a:cubicBezTo>
                <a:cubicBezTo>
                  <a:pt x="1259" y="168"/>
                  <a:pt x="1259" y="168"/>
                  <a:pt x="1259" y="168"/>
                </a:cubicBezTo>
                <a:cubicBezTo>
                  <a:pt x="1255" y="170"/>
                  <a:pt x="1255" y="170"/>
                  <a:pt x="1255" y="170"/>
                </a:cubicBezTo>
                <a:cubicBezTo>
                  <a:pt x="1254" y="173"/>
                  <a:pt x="1254" y="173"/>
                  <a:pt x="1254" y="173"/>
                </a:cubicBezTo>
                <a:cubicBezTo>
                  <a:pt x="1250" y="175"/>
                  <a:pt x="1250" y="175"/>
                  <a:pt x="1250" y="175"/>
                </a:cubicBezTo>
                <a:cubicBezTo>
                  <a:pt x="1249" y="177"/>
                  <a:pt x="1249" y="177"/>
                  <a:pt x="1249" y="177"/>
                </a:cubicBezTo>
                <a:cubicBezTo>
                  <a:pt x="1249" y="181"/>
                  <a:pt x="1240" y="180"/>
                  <a:pt x="1242" y="184"/>
                </a:cubicBezTo>
                <a:cubicBezTo>
                  <a:pt x="1232" y="193"/>
                  <a:pt x="1232" y="193"/>
                  <a:pt x="1232" y="193"/>
                </a:cubicBezTo>
                <a:cubicBezTo>
                  <a:pt x="1225" y="200"/>
                  <a:pt x="1225" y="200"/>
                  <a:pt x="1225" y="200"/>
                </a:cubicBezTo>
                <a:cubicBezTo>
                  <a:pt x="1223" y="203"/>
                  <a:pt x="1217" y="200"/>
                  <a:pt x="1219" y="208"/>
                </a:cubicBezTo>
                <a:cubicBezTo>
                  <a:pt x="1219" y="206"/>
                  <a:pt x="1217" y="208"/>
                  <a:pt x="1217" y="207"/>
                </a:cubicBezTo>
                <a:cubicBezTo>
                  <a:pt x="1215" y="209"/>
                  <a:pt x="1215" y="209"/>
                  <a:pt x="1215" y="209"/>
                </a:cubicBezTo>
                <a:cubicBezTo>
                  <a:pt x="1219" y="210"/>
                  <a:pt x="1219" y="210"/>
                  <a:pt x="1219" y="210"/>
                </a:cubicBezTo>
                <a:cubicBezTo>
                  <a:pt x="1211" y="212"/>
                  <a:pt x="1211" y="212"/>
                  <a:pt x="1211" y="212"/>
                </a:cubicBezTo>
                <a:cubicBezTo>
                  <a:pt x="1210" y="214"/>
                  <a:pt x="1210" y="214"/>
                  <a:pt x="1210" y="214"/>
                </a:cubicBezTo>
                <a:cubicBezTo>
                  <a:pt x="1214" y="215"/>
                  <a:pt x="1214" y="215"/>
                  <a:pt x="1214" y="215"/>
                </a:cubicBezTo>
                <a:cubicBezTo>
                  <a:pt x="1222" y="212"/>
                  <a:pt x="1222" y="212"/>
                  <a:pt x="1222" y="212"/>
                </a:cubicBezTo>
                <a:cubicBezTo>
                  <a:pt x="1229" y="211"/>
                  <a:pt x="1229" y="211"/>
                  <a:pt x="1229" y="211"/>
                </a:cubicBezTo>
                <a:cubicBezTo>
                  <a:pt x="1230" y="209"/>
                  <a:pt x="1230" y="209"/>
                  <a:pt x="1230" y="209"/>
                </a:cubicBezTo>
                <a:cubicBezTo>
                  <a:pt x="1229" y="207"/>
                  <a:pt x="1229" y="207"/>
                  <a:pt x="1229" y="207"/>
                </a:cubicBezTo>
                <a:cubicBezTo>
                  <a:pt x="1236" y="207"/>
                  <a:pt x="1236" y="207"/>
                  <a:pt x="1236" y="207"/>
                </a:cubicBezTo>
                <a:cubicBezTo>
                  <a:pt x="1236" y="208"/>
                  <a:pt x="1236" y="208"/>
                  <a:pt x="1236" y="208"/>
                </a:cubicBezTo>
                <a:cubicBezTo>
                  <a:pt x="1232" y="209"/>
                  <a:pt x="1232" y="209"/>
                  <a:pt x="1232" y="209"/>
                </a:cubicBezTo>
                <a:cubicBezTo>
                  <a:pt x="1234" y="210"/>
                  <a:pt x="1234" y="210"/>
                  <a:pt x="1234" y="210"/>
                </a:cubicBezTo>
                <a:cubicBezTo>
                  <a:pt x="1249" y="206"/>
                  <a:pt x="1249" y="206"/>
                  <a:pt x="1249" y="206"/>
                </a:cubicBezTo>
                <a:cubicBezTo>
                  <a:pt x="1249" y="204"/>
                  <a:pt x="1249" y="204"/>
                  <a:pt x="1249" y="204"/>
                </a:cubicBezTo>
                <a:cubicBezTo>
                  <a:pt x="1253" y="206"/>
                  <a:pt x="1253" y="206"/>
                  <a:pt x="1253" y="206"/>
                </a:cubicBezTo>
                <a:cubicBezTo>
                  <a:pt x="1262" y="203"/>
                  <a:pt x="1262" y="203"/>
                  <a:pt x="1262" y="203"/>
                </a:cubicBezTo>
                <a:cubicBezTo>
                  <a:pt x="1262" y="202"/>
                  <a:pt x="1262" y="202"/>
                  <a:pt x="1262" y="202"/>
                </a:cubicBezTo>
                <a:cubicBezTo>
                  <a:pt x="1264" y="204"/>
                  <a:pt x="1264" y="204"/>
                  <a:pt x="1264" y="204"/>
                </a:cubicBezTo>
                <a:cubicBezTo>
                  <a:pt x="1265" y="203"/>
                  <a:pt x="1265" y="203"/>
                  <a:pt x="1265" y="203"/>
                </a:cubicBezTo>
                <a:cubicBezTo>
                  <a:pt x="1267" y="204"/>
                  <a:pt x="1267" y="204"/>
                  <a:pt x="1267" y="204"/>
                </a:cubicBezTo>
                <a:cubicBezTo>
                  <a:pt x="1270" y="201"/>
                  <a:pt x="1270" y="201"/>
                  <a:pt x="1270" y="201"/>
                </a:cubicBezTo>
                <a:cubicBezTo>
                  <a:pt x="1273" y="202"/>
                  <a:pt x="1273" y="202"/>
                  <a:pt x="1273" y="202"/>
                </a:cubicBezTo>
                <a:cubicBezTo>
                  <a:pt x="1273" y="199"/>
                  <a:pt x="1273" y="199"/>
                  <a:pt x="1273" y="199"/>
                </a:cubicBezTo>
                <a:cubicBezTo>
                  <a:pt x="1277" y="201"/>
                  <a:pt x="1277" y="201"/>
                  <a:pt x="1277" y="201"/>
                </a:cubicBezTo>
                <a:cubicBezTo>
                  <a:pt x="1278" y="200"/>
                  <a:pt x="1268" y="205"/>
                  <a:pt x="1280" y="198"/>
                </a:cubicBezTo>
                <a:cubicBezTo>
                  <a:pt x="1281" y="200"/>
                  <a:pt x="1281" y="200"/>
                  <a:pt x="1281" y="200"/>
                </a:cubicBezTo>
                <a:cubicBezTo>
                  <a:pt x="1285" y="194"/>
                  <a:pt x="1285" y="194"/>
                  <a:pt x="1285" y="194"/>
                </a:cubicBezTo>
                <a:cubicBezTo>
                  <a:pt x="1288" y="194"/>
                  <a:pt x="1288" y="194"/>
                  <a:pt x="1288" y="194"/>
                </a:cubicBezTo>
                <a:cubicBezTo>
                  <a:pt x="1288" y="193"/>
                  <a:pt x="1284" y="199"/>
                  <a:pt x="1288" y="192"/>
                </a:cubicBezTo>
                <a:cubicBezTo>
                  <a:pt x="1289" y="194"/>
                  <a:pt x="1282" y="191"/>
                  <a:pt x="1291" y="193"/>
                </a:cubicBezTo>
                <a:cubicBezTo>
                  <a:pt x="1291" y="189"/>
                  <a:pt x="1291" y="189"/>
                  <a:pt x="1291" y="189"/>
                </a:cubicBezTo>
                <a:cubicBezTo>
                  <a:pt x="1297" y="187"/>
                  <a:pt x="1297" y="187"/>
                  <a:pt x="1297" y="187"/>
                </a:cubicBezTo>
                <a:cubicBezTo>
                  <a:pt x="1300" y="184"/>
                  <a:pt x="1300" y="184"/>
                  <a:pt x="1300" y="184"/>
                </a:cubicBezTo>
                <a:cubicBezTo>
                  <a:pt x="1299" y="182"/>
                  <a:pt x="1299" y="182"/>
                  <a:pt x="1299" y="182"/>
                </a:cubicBezTo>
                <a:cubicBezTo>
                  <a:pt x="1300" y="182"/>
                  <a:pt x="1300" y="182"/>
                  <a:pt x="1300" y="182"/>
                </a:cubicBezTo>
                <a:cubicBezTo>
                  <a:pt x="1299" y="179"/>
                  <a:pt x="1299" y="179"/>
                  <a:pt x="1299" y="179"/>
                </a:cubicBezTo>
                <a:cubicBezTo>
                  <a:pt x="1304" y="176"/>
                  <a:pt x="1304" y="176"/>
                  <a:pt x="1304" y="176"/>
                </a:cubicBezTo>
                <a:cubicBezTo>
                  <a:pt x="1305" y="174"/>
                  <a:pt x="1293" y="182"/>
                  <a:pt x="1308" y="172"/>
                </a:cubicBezTo>
                <a:cubicBezTo>
                  <a:pt x="1308" y="172"/>
                  <a:pt x="1302" y="175"/>
                  <a:pt x="1309" y="170"/>
                </a:cubicBezTo>
                <a:cubicBezTo>
                  <a:pt x="1310" y="170"/>
                  <a:pt x="1310" y="170"/>
                  <a:pt x="1310" y="170"/>
                </a:cubicBezTo>
                <a:cubicBezTo>
                  <a:pt x="1309" y="172"/>
                  <a:pt x="1309" y="172"/>
                  <a:pt x="1309" y="172"/>
                </a:cubicBezTo>
                <a:cubicBezTo>
                  <a:pt x="1313" y="175"/>
                  <a:pt x="1313" y="175"/>
                  <a:pt x="1313" y="175"/>
                </a:cubicBezTo>
                <a:cubicBezTo>
                  <a:pt x="1314" y="174"/>
                  <a:pt x="1314" y="174"/>
                  <a:pt x="1314" y="174"/>
                </a:cubicBezTo>
                <a:cubicBezTo>
                  <a:pt x="1313" y="170"/>
                  <a:pt x="1313" y="170"/>
                  <a:pt x="1313" y="170"/>
                </a:cubicBezTo>
                <a:cubicBezTo>
                  <a:pt x="1316" y="169"/>
                  <a:pt x="1316" y="169"/>
                  <a:pt x="1316" y="169"/>
                </a:cubicBezTo>
                <a:cubicBezTo>
                  <a:pt x="1317" y="169"/>
                  <a:pt x="1311" y="174"/>
                  <a:pt x="1317" y="165"/>
                </a:cubicBezTo>
                <a:cubicBezTo>
                  <a:pt x="1319" y="165"/>
                  <a:pt x="1319" y="165"/>
                  <a:pt x="1319" y="165"/>
                </a:cubicBezTo>
                <a:cubicBezTo>
                  <a:pt x="1322" y="164"/>
                  <a:pt x="1302" y="173"/>
                  <a:pt x="1326" y="160"/>
                </a:cubicBezTo>
                <a:cubicBezTo>
                  <a:pt x="1335" y="151"/>
                  <a:pt x="1335" y="151"/>
                  <a:pt x="1335" y="151"/>
                </a:cubicBezTo>
                <a:cubicBezTo>
                  <a:pt x="1339" y="148"/>
                  <a:pt x="1339" y="148"/>
                  <a:pt x="1339" y="148"/>
                </a:cubicBezTo>
                <a:cubicBezTo>
                  <a:pt x="1339" y="146"/>
                  <a:pt x="1328" y="156"/>
                  <a:pt x="1342" y="143"/>
                </a:cubicBezTo>
                <a:cubicBezTo>
                  <a:pt x="1335" y="153"/>
                  <a:pt x="1335" y="153"/>
                  <a:pt x="1335" y="153"/>
                </a:cubicBezTo>
                <a:cubicBezTo>
                  <a:pt x="1333" y="155"/>
                  <a:pt x="1333" y="155"/>
                  <a:pt x="1333" y="155"/>
                </a:cubicBezTo>
                <a:cubicBezTo>
                  <a:pt x="1333" y="158"/>
                  <a:pt x="1333" y="158"/>
                  <a:pt x="1333" y="158"/>
                </a:cubicBezTo>
                <a:cubicBezTo>
                  <a:pt x="1322" y="168"/>
                  <a:pt x="1322" y="168"/>
                  <a:pt x="1322" y="168"/>
                </a:cubicBezTo>
                <a:cubicBezTo>
                  <a:pt x="1321" y="173"/>
                  <a:pt x="1315" y="172"/>
                  <a:pt x="1315" y="178"/>
                </a:cubicBezTo>
                <a:cubicBezTo>
                  <a:pt x="1320" y="179"/>
                  <a:pt x="1320" y="179"/>
                  <a:pt x="1320" y="179"/>
                </a:cubicBezTo>
                <a:cubicBezTo>
                  <a:pt x="1317" y="181"/>
                  <a:pt x="1312" y="181"/>
                  <a:pt x="1314" y="185"/>
                </a:cubicBezTo>
                <a:cubicBezTo>
                  <a:pt x="1316" y="186"/>
                  <a:pt x="1316" y="186"/>
                  <a:pt x="1316" y="186"/>
                </a:cubicBezTo>
                <a:cubicBezTo>
                  <a:pt x="1319" y="183"/>
                  <a:pt x="1319" y="183"/>
                  <a:pt x="1319" y="183"/>
                </a:cubicBezTo>
                <a:cubicBezTo>
                  <a:pt x="1319" y="186"/>
                  <a:pt x="1319" y="186"/>
                  <a:pt x="1319" y="186"/>
                </a:cubicBezTo>
                <a:cubicBezTo>
                  <a:pt x="1315" y="190"/>
                  <a:pt x="1315" y="190"/>
                  <a:pt x="1315" y="190"/>
                </a:cubicBezTo>
                <a:cubicBezTo>
                  <a:pt x="1315" y="191"/>
                  <a:pt x="1315" y="191"/>
                  <a:pt x="1315" y="191"/>
                </a:cubicBezTo>
                <a:cubicBezTo>
                  <a:pt x="1320" y="189"/>
                  <a:pt x="1320" y="189"/>
                  <a:pt x="1320" y="189"/>
                </a:cubicBezTo>
                <a:cubicBezTo>
                  <a:pt x="1325" y="182"/>
                  <a:pt x="1325" y="182"/>
                  <a:pt x="1325" y="182"/>
                </a:cubicBezTo>
                <a:cubicBezTo>
                  <a:pt x="1325" y="185"/>
                  <a:pt x="1325" y="185"/>
                  <a:pt x="1325" y="185"/>
                </a:cubicBezTo>
                <a:cubicBezTo>
                  <a:pt x="1327" y="185"/>
                  <a:pt x="1327" y="185"/>
                  <a:pt x="1327" y="185"/>
                </a:cubicBezTo>
                <a:cubicBezTo>
                  <a:pt x="1327" y="186"/>
                  <a:pt x="1327" y="186"/>
                  <a:pt x="1327" y="186"/>
                </a:cubicBezTo>
                <a:cubicBezTo>
                  <a:pt x="1325" y="186"/>
                  <a:pt x="1326" y="190"/>
                  <a:pt x="1323" y="186"/>
                </a:cubicBezTo>
                <a:cubicBezTo>
                  <a:pt x="1320" y="191"/>
                  <a:pt x="1320" y="191"/>
                  <a:pt x="1320" y="191"/>
                </a:cubicBezTo>
                <a:cubicBezTo>
                  <a:pt x="1325" y="191"/>
                  <a:pt x="1325" y="191"/>
                  <a:pt x="1325" y="191"/>
                </a:cubicBezTo>
                <a:cubicBezTo>
                  <a:pt x="1328" y="188"/>
                  <a:pt x="1328" y="188"/>
                  <a:pt x="1328" y="188"/>
                </a:cubicBezTo>
                <a:cubicBezTo>
                  <a:pt x="1333" y="187"/>
                  <a:pt x="1333" y="187"/>
                  <a:pt x="1333" y="187"/>
                </a:cubicBezTo>
                <a:cubicBezTo>
                  <a:pt x="1327" y="193"/>
                  <a:pt x="1331" y="193"/>
                  <a:pt x="1319" y="195"/>
                </a:cubicBezTo>
                <a:cubicBezTo>
                  <a:pt x="1335" y="193"/>
                  <a:pt x="1335" y="193"/>
                  <a:pt x="1335" y="193"/>
                </a:cubicBezTo>
                <a:cubicBezTo>
                  <a:pt x="1340" y="191"/>
                  <a:pt x="1340" y="191"/>
                  <a:pt x="1340" y="191"/>
                </a:cubicBezTo>
                <a:cubicBezTo>
                  <a:pt x="1341" y="194"/>
                  <a:pt x="1330" y="191"/>
                  <a:pt x="1346" y="188"/>
                </a:cubicBezTo>
                <a:cubicBezTo>
                  <a:pt x="1346" y="188"/>
                  <a:pt x="1347" y="189"/>
                  <a:pt x="1346" y="189"/>
                </a:cubicBezTo>
                <a:cubicBezTo>
                  <a:pt x="1351" y="190"/>
                  <a:pt x="1351" y="190"/>
                  <a:pt x="1351" y="190"/>
                </a:cubicBezTo>
                <a:cubicBezTo>
                  <a:pt x="1353" y="188"/>
                  <a:pt x="1353" y="188"/>
                  <a:pt x="1353" y="188"/>
                </a:cubicBezTo>
                <a:cubicBezTo>
                  <a:pt x="1354" y="189"/>
                  <a:pt x="1354" y="189"/>
                  <a:pt x="1354" y="189"/>
                </a:cubicBezTo>
                <a:cubicBezTo>
                  <a:pt x="1358" y="187"/>
                  <a:pt x="1358" y="187"/>
                  <a:pt x="1358" y="187"/>
                </a:cubicBezTo>
                <a:cubicBezTo>
                  <a:pt x="1360" y="188"/>
                  <a:pt x="1360" y="188"/>
                  <a:pt x="1360" y="188"/>
                </a:cubicBezTo>
                <a:cubicBezTo>
                  <a:pt x="1364" y="186"/>
                  <a:pt x="1364" y="186"/>
                  <a:pt x="1364" y="186"/>
                </a:cubicBezTo>
                <a:cubicBezTo>
                  <a:pt x="1369" y="185"/>
                  <a:pt x="1369" y="185"/>
                  <a:pt x="1369" y="185"/>
                </a:cubicBezTo>
                <a:cubicBezTo>
                  <a:pt x="1368" y="185"/>
                  <a:pt x="1368" y="185"/>
                  <a:pt x="1368" y="185"/>
                </a:cubicBezTo>
                <a:cubicBezTo>
                  <a:pt x="1368" y="188"/>
                  <a:pt x="1368" y="188"/>
                  <a:pt x="1368" y="188"/>
                </a:cubicBezTo>
                <a:cubicBezTo>
                  <a:pt x="1372" y="190"/>
                  <a:pt x="1372" y="190"/>
                  <a:pt x="1372" y="190"/>
                </a:cubicBezTo>
                <a:cubicBezTo>
                  <a:pt x="1371" y="191"/>
                  <a:pt x="1371" y="191"/>
                  <a:pt x="1371" y="191"/>
                </a:cubicBezTo>
                <a:cubicBezTo>
                  <a:pt x="1362" y="190"/>
                  <a:pt x="1362" y="190"/>
                  <a:pt x="1362" y="190"/>
                </a:cubicBezTo>
                <a:cubicBezTo>
                  <a:pt x="1358" y="190"/>
                  <a:pt x="1360" y="192"/>
                  <a:pt x="1360" y="194"/>
                </a:cubicBezTo>
                <a:cubicBezTo>
                  <a:pt x="1357" y="193"/>
                  <a:pt x="1357" y="193"/>
                  <a:pt x="1357" y="193"/>
                </a:cubicBezTo>
                <a:cubicBezTo>
                  <a:pt x="1356" y="193"/>
                  <a:pt x="1356" y="193"/>
                  <a:pt x="1356" y="193"/>
                </a:cubicBezTo>
                <a:cubicBezTo>
                  <a:pt x="1348" y="195"/>
                  <a:pt x="1348" y="195"/>
                  <a:pt x="1348" y="195"/>
                </a:cubicBezTo>
                <a:cubicBezTo>
                  <a:pt x="1348" y="195"/>
                  <a:pt x="1346" y="196"/>
                  <a:pt x="1349" y="196"/>
                </a:cubicBezTo>
                <a:cubicBezTo>
                  <a:pt x="1347" y="196"/>
                  <a:pt x="1347" y="200"/>
                  <a:pt x="1346" y="195"/>
                </a:cubicBezTo>
                <a:cubicBezTo>
                  <a:pt x="1344" y="195"/>
                  <a:pt x="1343" y="195"/>
                  <a:pt x="1343" y="198"/>
                </a:cubicBezTo>
                <a:cubicBezTo>
                  <a:pt x="1343" y="198"/>
                  <a:pt x="1343" y="198"/>
                  <a:pt x="1343" y="198"/>
                </a:cubicBezTo>
                <a:cubicBezTo>
                  <a:pt x="1340" y="197"/>
                  <a:pt x="1340" y="197"/>
                  <a:pt x="1340" y="197"/>
                </a:cubicBezTo>
                <a:cubicBezTo>
                  <a:pt x="1339" y="199"/>
                  <a:pt x="1339" y="199"/>
                  <a:pt x="1339" y="199"/>
                </a:cubicBezTo>
                <a:cubicBezTo>
                  <a:pt x="1337" y="198"/>
                  <a:pt x="1337" y="198"/>
                  <a:pt x="1337" y="198"/>
                </a:cubicBezTo>
                <a:cubicBezTo>
                  <a:pt x="1336" y="200"/>
                  <a:pt x="1332" y="199"/>
                  <a:pt x="1334" y="203"/>
                </a:cubicBezTo>
                <a:cubicBezTo>
                  <a:pt x="1332" y="202"/>
                  <a:pt x="1332" y="202"/>
                  <a:pt x="1332" y="202"/>
                </a:cubicBezTo>
                <a:cubicBezTo>
                  <a:pt x="1332" y="200"/>
                  <a:pt x="1332" y="200"/>
                  <a:pt x="1332" y="200"/>
                </a:cubicBezTo>
                <a:cubicBezTo>
                  <a:pt x="1330" y="199"/>
                  <a:pt x="1331" y="197"/>
                  <a:pt x="1325" y="201"/>
                </a:cubicBezTo>
                <a:cubicBezTo>
                  <a:pt x="1324" y="203"/>
                  <a:pt x="1324" y="203"/>
                  <a:pt x="1324" y="203"/>
                </a:cubicBezTo>
                <a:cubicBezTo>
                  <a:pt x="1322" y="201"/>
                  <a:pt x="1322" y="201"/>
                  <a:pt x="1322" y="201"/>
                </a:cubicBezTo>
                <a:cubicBezTo>
                  <a:pt x="1323" y="201"/>
                  <a:pt x="1318" y="202"/>
                  <a:pt x="1323" y="198"/>
                </a:cubicBezTo>
                <a:cubicBezTo>
                  <a:pt x="1318" y="198"/>
                  <a:pt x="1318" y="198"/>
                  <a:pt x="1318" y="198"/>
                </a:cubicBezTo>
                <a:cubicBezTo>
                  <a:pt x="1320" y="203"/>
                  <a:pt x="1320" y="203"/>
                  <a:pt x="1320" y="203"/>
                </a:cubicBezTo>
                <a:cubicBezTo>
                  <a:pt x="1317" y="204"/>
                  <a:pt x="1317" y="204"/>
                  <a:pt x="1317" y="204"/>
                </a:cubicBezTo>
                <a:cubicBezTo>
                  <a:pt x="1317" y="204"/>
                  <a:pt x="1317" y="204"/>
                  <a:pt x="1317" y="204"/>
                </a:cubicBezTo>
                <a:cubicBezTo>
                  <a:pt x="1310" y="204"/>
                  <a:pt x="1310" y="204"/>
                  <a:pt x="1310" y="204"/>
                </a:cubicBezTo>
                <a:cubicBezTo>
                  <a:pt x="1310" y="207"/>
                  <a:pt x="1306" y="208"/>
                  <a:pt x="1303" y="207"/>
                </a:cubicBezTo>
                <a:cubicBezTo>
                  <a:pt x="1296" y="209"/>
                  <a:pt x="1296" y="209"/>
                  <a:pt x="1296" y="209"/>
                </a:cubicBezTo>
                <a:cubicBezTo>
                  <a:pt x="1293" y="210"/>
                  <a:pt x="1294" y="215"/>
                  <a:pt x="1287" y="216"/>
                </a:cubicBezTo>
                <a:cubicBezTo>
                  <a:pt x="1290" y="218"/>
                  <a:pt x="1290" y="218"/>
                  <a:pt x="1290" y="218"/>
                </a:cubicBezTo>
                <a:cubicBezTo>
                  <a:pt x="1278" y="227"/>
                  <a:pt x="1278" y="227"/>
                  <a:pt x="1278" y="227"/>
                </a:cubicBezTo>
                <a:cubicBezTo>
                  <a:pt x="1277" y="228"/>
                  <a:pt x="1271" y="234"/>
                  <a:pt x="1275" y="233"/>
                </a:cubicBezTo>
                <a:cubicBezTo>
                  <a:pt x="1275" y="233"/>
                  <a:pt x="1273" y="235"/>
                  <a:pt x="1277" y="233"/>
                </a:cubicBezTo>
                <a:cubicBezTo>
                  <a:pt x="1278" y="231"/>
                  <a:pt x="1278" y="231"/>
                  <a:pt x="1278" y="231"/>
                </a:cubicBezTo>
                <a:cubicBezTo>
                  <a:pt x="1281" y="237"/>
                  <a:pt x="1281" y="237"/>
                  <a:pt x="1281" y="237"/>
                </a:cubicBezTo>
                <a:cubicBezTo>
                  <a:pt x="1285" y="237"/>
                  <a:pt x="1285" y="237"/>
                  <a:pt x="1285" y="237"/>
                </a:cubicBezTo>
                <a:cubicBezTo>
                  <a:pt x="1286" y="236"/>
                  <a:pt x="1286" y="236"/>
                  <a:pt x="1286" y="236"/>
                </a:cubicBezTo>
                <a:cubicBezTo>
                  <a:pt x="1283" y="235"/>
                  <a:pt x="1283" y="235"/>
                  <a:pt x="1283" y="235"/>
                </a:cubicBezTo>
                <a:cubicBezTo>
                  <a:pt x="1290" y="232"/>
                  <a:pt x="1290" y="232"/>
                  <a:pt x="1290" y="232"/>
                </a:cubicBezTo>
                <a:cubicBezTo>
                  <a:pt x="1291" y="233"/>
                  <a:pt x="1291" y="233"/>
                  <a:pt x="1291" y="233"/>
                </a:cubicBezTo>
                <a:cubicBezTo>
                  <a:pt x="1294" y="231"/>
                  <a:pt x="1294" y="231"/>
                  <a:pt x="1294" y="231"/>
                </a:cubicBezTo>
                <a:cubicBezTo>
                  <a:pt x="1293" y="230"/>
                  <a:pt x="1292" y="236"/>
                  <a:pt x="1292" y="229"/>
                </a:cubicBezTo>
                <a:cubicBezTo>
                  <a:pt x="1296" y="231"/>
                  <a:pt x="1296" y="231"/>
                  <a:pt x="1296" y="231"/>
                </a:cubicBezTo>
                <a:cubicBezTo>
                  <a:pt x="1302" y="231"/>
                  <a:pt x="1302" y="231"/>
                  <a:pt x="1302" y="231"/>
                </a:cubicBezTo>
                <a:cubicBezTo>
                  <a:pt x="1304" y="230"/>
                  <a:pt x="1304" y="230"/>
                  <a:pt x="1304" y="230"/>
                </a:cubicBezTo>
                <a:cubicBezTo>
                  <a:pt x="1310" y="228"/>
                  <a:pt x="1310" y="228"/>
                  <a:pt x="1310" y="228"/>
                </a:cubicBezTo>
                <a:cubicBezTo>
                  <a:pt x="1309" y="231"/>
                  <a:pt x="1309" y="231"/>
                  <a:pt x="1309" y="231"/>
                </a:cubicBezTo>
                <a:cubicBezTo>
                  <a:pt x="1311" y="232"/>
                  <a:pt x="1311" y="232"/>
                  <a:pt x="1311" y="232"/>
                </a:cubicBezTo>
                <a:cubicBezTo>
                  <a:pt x="1324" y="230"/>
                  <a:pt x="1324" y="230"/>
                  <a:pt x="1324" y="230"/>
                </a:cubicBezTo>
                <a:cubicBezTo>
                  <a:pt x="1342" y="226"/>
                  <a:pt x="1342" y="226"/>
                  <a:pt x="1342" y="226"/>
                </a:cubicBezTo>
                <a:cubicBezTo>
                  <a:pt x="1349" y="224"/>
                  <a:pt x="1349" y="224"/>
                  <a:pt x="1349" y="224"/>
                </a:cubicBezTo>
                <a:cubicBezTo>
                  <a:pt x="1350" y="224"/>
                  <a:pt x="1350" y="224"/>
                  <a:pt x="1350" y="224"/>
                </a:cubicBezTo>
                <a:cubicBezTo>
                  <a:pt x="1353" y="222"/>
                  <a:pt x="1353" y="222"/>
                  <a:pt x="1353" y="222"/>
                </a:cubicBezTo>
                <a:cubicBezTo>
                  <a:pt x="1346" y="221"/>
                  <a:pt x="1346" y="221"/>
                  <a:pt x="1346" y="221"/>
                </a:cubicBezTo>
                <a:cubicBezTo>
                  <a:pt x="1350" y="220"/>
                  <a:pt x="1350" y="220"/>
                  <a:pt x="1350" y="220"/>
                </a:cubicBezTo>
                <a:cubicBezTo>
                  <a:pt x="1352" y="219"/>
                  <a:pt x="1352" y="219"/>
                  <a:pt x="1352" y="219"/>
                </a:cubicBezTo>
                <a:cubicBezTo>
                  <a:pt x="1361" y="217"/>
                  <a:pt x="1361" y="217"/>
                  <a:pt x="1361" y="217"/>
                </a:cubicBezTo>
                <a:cubicBezTo>
                  <a:pt x="1362" y="215"/>
                  <a:pt x="1362" y="215"/>
                  <a:pt x="1362" y="215"/>
                </a:cubicBezTo>
                <a:cubicBezTo>
                  <a:pt x="1367" y="216"/>
                  <a:pt x="1367" y="216"/>
                  <a:pt x="1367" y="216"/>
                </a:cubicBezTo>
                <a:cubicBezTo>
                  <a:pt x="1369" y="216"/>
                  <a:pt x="1369" y="216"/>
                  <a:pt x="1369" y="216"/>
                </a:cubicBezTo>
                <a:cubicBezTo>
                  <a:pt x="1371" y="214"/>
                  <a:pt x="1371" y="214"/>
                  <a:pt x="1371" y="214"/>
                </a:cubicBezTo>
                <a:cubicBezTo>
                  <a:pt x="1377" y="213"/>
                  <a:pt x="1377" y="213"/>
                  <a:pt x="1377" y="213"/>
                </a:cubicBezTo>
                <a:cubicBezTo>
                  <a:pt x="1376" y="211"/>
                  <a:pt x="1376" y="211"/>
                  <a:pt x="1376" y="211"/>
                </a:cubicBezTo>
                <a:cubicBezTo>
                  <a:pt x="1378" y="211"/>
                  <a:pt x="1378" y="211"/>
                  <a:pt x="1378" y="211"/>
                </a:cubicBezTo>
                <a:cubicBezTo>
                  <a:pt x="1381" y="213"/>
                  <a:pt x="1381" y="213"/>
                  <a:pt x="1381" y="213"/>
                </a:cubicBezTo>
                <a:cubicBezTo>
                  <a:pt x="1388" y="210"/>
                  <a:pt x="1388" y="210"/>
                  <a:pt x="1388" y="210"/>
                </a:cubicBezTo>
                <a:cubicBezTo>
                  <a:pt x="1390" y="210"/>
                  <a:pt x="1390" y="210"/>
                  <a:pt x="1390" y="210"/>
                </a:cubicBezTo>
                <a:cubicBezTo>
                  <a:pt x="1389" y="211"/>
                  <a:pt x="1389" y="211"/>
                  <a:pt x="1389" y="211"/>
                </a:cubicBezTo>
                <a:cubicBezTo>
                  <a:pt x="1392" y="212"/>
                  <a:pt x="1392" y="212"/>
                  <a:pt x="1392" y="212"/>
                </a:cubicBezTo>
                <a:cubicBezTo>
                  <a:pt x="1402" y="207"/>
                  <a:pt x="1402" y="207"/>
                  <a:pt x="1402" y="207"/>
                </a:cubicBezTo>
                <a:cubicBezTo>
                  <a:pt x="1405" y="209"/>
                  <a:pt x="1405" y="209"/>
                  <a:pt x="1405" y="209"/>
                </a:cubicBezTo>
                <a:cubicBezTo>
                  <a:pt x="1409" y="208"/>
                  <a:pt x="1409" y="208"/>
                  <a:pt x="1409" y="208"/>
                </a:cubicBezTo>
                <a:cubicBezTo>
                  <a:pt x="1410" y="206"/>
                  <a:pt x="1410" y="206"/>
                  <a:pt x="1410" y="206"/>
                </a:cubicBezTo>
                <a:cubicBezTo>
                  <a:pt x="1416" y="203"/>
                  <a:pt x="1416" y="203"/>
                  <a:pt x="1416" y="203"/>
                </a:cubicBezTo>
                <a:cubicBezTo>
                  <a:pt x="1424" y="203"/>
                  <a:pt x="1424" y="203"/>
                  <a:pt x="1424" y="203"/>
                </a:cubicBezTo>
                <a:cubicBezTo>
                  <a:pt x="1416" y="206"/>
                  <a:pt x="1416" y="206"/>
                  <a:pt x="1416" y="206"/>
                </a:cubicBezTo>
                <a:cubicBezTo>
                  <a:pt x="1412" y="208"/>
                  <a:pt x="1417" y="200"/>
                  <a:pt x="1411" y="208"/>
                </a:cubicBezTo>
                <a:cubicBezTo>
                  <a:pt x="1412" y="209"/>
                  <a:pt x="1412" y="209"/>
                  <a:pt x="1412" y="209"/>
                </a:cubicBezTo>
                <a:cubicBezTo>
                  <a:pt x="1408" y="211"/>
                  <a:pt x="1408" y="211"/>
                  <a:pt x="1408" y="211"/>
                </a:cubicBezTo>
                <a:cubicBezTo>
                  <a:pt x="1411" y="212"/>
                  <a:pt x="1411" y="212"/>
                  <a:pt x="1411" y="212"/>
                </a:cubicBezTo>
                <a:cubicBezTo>
                  <a:pt x="1420" y="210"/>
                  <a:pt x="1420" y="210"/>
                  <a:pt x="1420" y="210"/>
                </a:cubicBezTo>
                <a:cubicBezTo>
                  <a:pt x="1420" y="209"/>
                  <a:pt x="1420" y="209"/>
                  <a:pt x="1423" y="211"/>
                </a:cubicBezTo>
                <a:cubicBezTo>
                  <a:pt x="1425" y="209"/>
                  <a:pt x="1425" y="209"/>
                  <a:pt x="1425" y="209"/>
                </a:cubicBezTo>
                <a:cubicBezTo>
                  <a:pt x="1425" y="210"/>
                  <a:pt x="1425" y="210"/>
                  <a:pt x="1425" y="210"/>
                </a:cubicBezTo>
                <a:cubicBezTo>
                  <a:pt x="1423" y="211"/>
                  <a:pt x="1423" y="211"/>
                  <a:pt x="1423" y="211"/>
                </a:cubicBezTo>
                <a:cubicBezTo>
                  <a:pt x="1422" y="211"/>
                  <a:pt x="1421" y="208"/>
                  <a:pt x="1419" y="211"/>
                </a:cubicBezTo>
                <a:cubicBezTo>
                  <a:pt x="1420" y="213"/>
                  <a:pt x="1420" y="213"/>
                  <a:pt x="1420" y="213"/>
                </a:cubicBezTo>
                <a:cubicBezTo>
                  <a:pt x="1420" y="213"/>
                  <a:pt x="1423" y="205"/>
                  <a:pt x="1416" y="214"/>
                </a:cubicBezTo>
                <a:cubicBezTo>
                  <a:pt x="1409" y="213"/>
                  <a:pt x="1409" y="213"/>
                  <a:pt x="1409" y="213"/>
                </a:cubicBezTo>
                <a:cubicBezTo>
                  <a:pt x="1407" y="215"/>
                  <a:pt x="1404" y="210"/>
                  <a:pt x="1406" y="215"/>
                </a:cubicBezTo>
                <a:cubicBezTo>
                  <a:pt x="1404" y="213"/>
                  <a:pt x="1404" y="213"/>
                  <a:pt x="1404" y="213"/>
                </a:cubicBezTo>
                <a:cubicBezTo>
                  <a:pt x="1403" y="215"/>
                  <a:pt x="1403" y="215"/>
                  <a:pt x="1403" y="215"/>
                </a:cubicBezTo>
                <a:cubicBezTo>
                  <a:pt x="1398" y="214"/>
                  <a:pt x="1398" y="214"/>
                  <a:pt x="1398" y="214"/>
                </a:cubicBezTo>
                <a:cubicBezTo>
                  <a:pt x="1388" y="217"/>
                  <a:pt x="1388" y="217"/>
                  <a:pt x="1388" y="217"/>
                </a:cubicBezTo>
                <a:cubicBezTo>
                  <a:pt x="1384" y="219"/>
                  <a:pt x="1384" y="219"/>
                  <a:pt x="1384" y="219"/>
                </a:cubicBezTo>
                <a:cubicBezTo>
                  <a:pt x="1381" y="219"/>
                  <a:pt x="1381" y="219"/>
                  <a:pt x="1381" y="219"/>
                </a:cubicBezTo>
                <a:cubicBezTo>
                  <a:pt x="1367" y="223"/>
                  <a:pt x="1367" y="223"/>
                  <a:pt x="1367" y="223"/>
                </a:cubicBezTo>
                <a:cubicBezTo>
                  <a:pt x="1365" y="223"/>
                  <a:pt x="1365" y="223"/>
                  <a:pt x="1365" y="223"/>
                </a:cubicBezTo>
                <a:cubicBezTo>
                  <a:pt x="1363" y="223"/>
                  <a:pt x="1363" y="223"/>
                  <a:pt x="1363" y="223"/>
                </a:cubicBezTo>
                <a:cubicBezTo>
                  <a:pt x="1360" y="224"/>
                  <a:pt x="1360" y="224"/>
                  <a:pt x="1360" y="224"/>
                </a:cubicBezTo>
                <a:cubicBezTo>
                  <a:pt x="1359" y="226"/>
                  <a:pt x="1359" y="226"/>
                  <a:pt x="1359" y="226"/>
                </a:cubicBezTo>
                <a:cubicBezTo>
                  <a:pt x="1361" y="226"/>
                  <a:pt x="1361" y="226"/>
                  <a:pt x="1361" y="226"/>
                </a:cubicBezTo>
                <a:cubicBezTo>
                  <a:pt x="1346" y="229"/>
                  <a:pt x="1346" y="229"/>
                  <a:pt x="1346" y="229"/>
                </a:cubicBezTo>
                <a:cubicBezTo>
                  <a:pt x="1347" y="230"/>
                  <a:pt x="1347" y="230"/>
                  <a:pt x="1347" y="230"/>
                </a:cubicBezTo>
                <a:cubicBezTo>
                  <a:pt x="1345" y="227"/>
                  <a:pt x="1342" y="231"/>
                  <a:pt x="1336" y="231"/>
                </a:cubicBezTo>
                <a:cubicBezTo>
                  <a:pt x="1328" y="231"/>
                  <a:pt x="1328" y="231"/>
                  <a:pt x="1328" y="231"/>
                </a:cubicBezTo>
                <a:cubicBezTo>
                  <a:pt x="1309" y="235"/>
                  <a:pt x="1309" y="235"/>
                  <a:pt x="1309" y="235"/>
                </a:cubicBezTo>
                <a:cubicBezTo>
                  <a:pt x="1299" y="238"/>
                  <a:pt x="1299" y="238"/>
                  <a:pt x="1299" y="238"/>
                </a:cubicBezTo>
                <a:cubicBezTo>
                  <a:pt x="1303" y="234"/>
                  <a:pt x="1292" y="238"/>
                  <a:pt x="1302" y="234"/>
                </a:cubicBezTo>
                <a:cubicBezTo>
                  <a:pt x="1301" y="233"/>
                  <a:pt x="1301" y="233"/>
                  <a:pt x="1301" y="233"/>
                </a:cubicBezTo>
                <a:cubicBezTo>
                  <a:pt x="1298" y="234"/>
                  <a:pt x="1298" y="234"/>
                  <a:pt x="1298" y="234"/>
                </a:cubicBezTo>
                <a:cubicBezTo>
                  <a:pt x="1296" y="235"/>
                  <a:pt x="1296" y="235"/>
                  <a:pt x="1296" y="235"/>
                </a:cubicBezTo>
                <a:cubicBezTo>
                  <a:pt x="1297" y="236"/>
                  <a:pt x="1297" y="236"/>
                  <a:pt x="1297" y="236"/>
                </a:cubicBezTo>
                <a:cubicBezTo>
                  <a:pt x="1297" y="238"/>
                  <a:pt x="1297" y="238"/>
                  <a:pt x="1297" y="238"/>
                </a:cubicBezTo>
                <a:cubicBezTo>
                  <a:pt x="1291" y="240"/>
                  <a:pt x="1291" y="240"/>
                  <a:pt x="1291" y="240"/>
                </a:cubicBezTo>
                <a:cubicBezTo>
                  <a:pt x="1286" y="240"/>
                  <a:pt x="1286" y="240"/>
                  <a:pt x="1286" y="240"/>
                </a:cubicBezTo>
                <a:cubicBezTo>
                  <a:pt x="1283" y="242"/>
                  <a:pt x="1279" y="246"/>
                  <a:pt x="1278" y="246"/>
                </a:cubicBezTo>
                <a:cubicBezTo>
                  <a:pt x="1279" y="243"/>
                  <a:pt x="1279" y="243"/>
                  <a:pt x="1279" y="243"/>
                </a:cubicBezTo>
                <a:cubicBezTo>
                  <a:pt x="1276" y="242"/>
                  <a:pt x="1276" y="242"/>
                  <a:pt x="1276" y="242"/>
                </a:cubicBezTo>
                <a:cubicBezTo>
                  <a:pt x="1267" y="245"/>
                  <a:pt x="1267" y="245"/>
                  <a:pt x="1267" y="245"/>
                </a:cubicBezTo>
                <a:cubicBezTo>
                  <a:pt x="1265" y="246"/>
                  <a:pt x="1265" y="246"/>
                  <a:pt x="1265" y="246"/>
                </a:cubicBezTo>
                <a:cubicBezTo>
                  <a:pt x="1266" y="247"/>
                  <a:pt x="1266" y="247"/>
                  <a:pt x="1266" y="247"/>
                </a:cubicBezTo>
                <a:cubicBezTo>
                  <a:pt x="1257" y="248"/>
                  <a:pt x="1257" y="248"/>
                  <a:pt x="1257" y="248"/>
                </a:cubicBezTo>
                <a:cubicBezTo>
                  <a:pt x="1254" y="252"/>
                  <a:pt x="1254" y="252"/>
                  <a:pt x="1254" y="252"/>
                </a:cubicBezTo>
                <a:cubicBezTo>
                  <a:pt x="1258" y="252"/>
                  <a:pt x="1258" y="252"/>
                  <a:pt x="1258" y="252"/>
                </a:cubicBezTo>
                <a:cubicBezTo>
                  <a:pt x="1259" y="252"/>
                  <a:pt x="1259" y="252"/>
                  <a:pt x="1259" y="252"/>
                </a:cubicBezTo>
                <a:cubicBezTo>
                  <a:pt x="1255" y="256"/>
                  <a:pt x="1255" y="256"/>
                  <a:pt x="1255" y="256"/>
                </a:cubicBezTo>
                <a:cubicBezTo>
                  <a:pt x="1253" y="256"/>
                  <a:pt x="1270" y="247"/>
                  <a:pt x="1249" y="257"/>
                </a:cubicBezTo>
                <a:cubicBezTo>
                  <a:pt x="1249" y="259"/>
                  <a:pt x="1249" y="259"/>
                  <a:pt x="1249" y="259"/>
                </a:cubicBezTo>
                <a:cubicBezTo>
                  <a:pt x="1256" y="263"/>
                  <a:pt x="1256" y="263"/>
                  <a:pt x="1256" y="263"/>
                </a:cubicBezTo>
                <a:cubicBezTo>
                  <a:pt x="1259" y="263"/>
                  <a:pt x="1259" y="263"/>
                  <a:pt x="1259" y="263"/>
                </a:cubicBezTo>
                <a:cubicBezTo>
                  <a:pt x="1259" y="260"/>
                  <a:pt x="1259" y="260"/>
                  <a:pt x="1259" y="260"/>
                </a:cubicBezTo>
                <a:cubicBezTo>
                  <a:pt x="1263" y="258"/>
                  <a:pt x="1263" y="258"/>
                  <a:pt x="1263" y="258"/>
                </a:cubicBezTo>
                <a:cubicBezTo>
                  <a:pt x="1267" y="259"/>
                  <a:pt x="1267" y="259"/>
                  <a:pt x="1267" y="259"/>
                </a:cubicBezTo>
                <a:cubicBezTo>
                  <a:pt x="1268" y="261"/>
                  <a:pt x="1268" y="261"/>
                  <a:pt x="1268" y="261"/>
                </a:cubicBezTo>
                <a:cubicBezTo>
                  <a:pt x="1272" y="260"/>
                  <a:pt x="1272" y="260"/>
                  <a:pt x="1272" y="260"/>
                </a:cubicBezTo>
                <a:cubicBezTo>
                  <a:pt x="1276" y="256"/>
                  <a:pt x="1276" y="256"/>
                  <a:pt x="1276" y="256"/>
                </a:cubicBezTo>
                <a:cubicBezTo>
                  <a:pt x="1269" y="250"/>
                  <a:pt x="1269" y="250"/>
                  <a:pt x="1269" y="250"/>
                </a:cubicBezTo>
                <a:cubicBezTo>
                  <a:pt x="1281" y="254"/>
                  <a:pt x="1281" y="254"/>
                  <a:pt x="1281" y="254"/>
                </a:cubicBezTo>
                <a:cubicBezTo>
                  <a:pt x="1285" y="252"/>
                  <a:pt x="1285" y="252"/>
                  <a:pt x="1285" y="252"/>
                </a:cubicBezTo>
                <a:cubicBezTo>
                  <a:pt x="1289" y="251"/>
                  <a:pt x="1289" y="251"/>
                  <a:pt x="1289" y="251"/>
                </a:cubicBezTo>
                <a:cubicBezTo>
                  <a:pt x="1290" y="248"/>
                  <a:pt x="1290" y="248"/>
                  <a:pt x="1290" y="248"/>
                </a:cubicBezTo>
                <a:cubicBezTo>
                  <a:pt x="1290" y="247"/>
                  <a:pt x="1290" y="247"/>
                  <a:pt x="1290" y="247"/>
                </a:cubicBezTo>
                <a:cubicBezTo>
                  <a:pt x="1294" y="249"/>
                  <a:pt x="1294" y="249"/>
                  <a:pt x="1294" y="249"/>
                </a:cubicBezTo>
                <a:cubicBezTo>
                  <a:pt x="1295" y="247"/>
                  <a:pt x="1300" y="254"/>
                  <a:pt x="1296" y="245"/>
                </a:cubicBezTo>
                <a:cubicBezTo>
                  <a:pt x="1299" y="249"/>
                  <a:pt x="1299" y="249"/>
                  <a:pt x="1299" y="249"/>
                </a:cubicBezTo>
                <a:cubicBezTo>
                  <a:pt x="1297" y="249"/>
                  <a:pt x="1297" y="249"/>
                  <a:pt x="1297" y="249"/>
                </a:cubicBezTo>
                <a:cubicBezTo>
                  <a:pt x="1292" y="251"/>
                  <a:pt x="1292" y="251"/>
                  <a:pt x="1292" y="251"/>
                </a:cubicBezTo>
                <a:cubicBezTo>
                  <a:pt x="1289" y="251"/>
                  <a:pt x="1289" y="251"/>
                  <a:pt x="1289" y="251"/>
                </a:cubicBezTo>
                <a:cubicBezTo>
                  <a:pt x="1288" y="254"/>
                  <a:pt x="1288" y="254"/>
                  <a:pt x="1288" y="254"/>
                </a:cubicBezTo>
                <a:cubicBezTo>
                  <a:pt x="1284" y="253"/>
                  <a:pt x="1290" y="258"/>
                  <a:pt x="1284" y="254"/>
                </a:cubicBezTo>
                <a:cubicBezTo>
                  <a:pt x="1284" y="257"/>
                  <a:pt x="1277" y="254"/>
                  <a:pt x="1285" y="258"/>
                </a:cubicBezTo>
                <a:cubicBezTo>
                  <a:pt x="1290" y="256"/>
                  <a:pt x="1290" y="256"/>
                  <a:pt x="1290" y="256"/>
                </a:cubicBezTo>
                <a:cubicBezTo>
                  <a:pt x="1292" y="257"/>
                  <a:pt x="1292" y="257"/>
                  <a:pt x="1292" y="257"/>
                </a:cubicBezTo>
                <a:cubicBezTo>
                  <a:pt x="1306" y="252"/>
                  <a:pt x="1306" y="252"/>
                  <a:pt x="1306" y="252"/>
                </a:cubicBezTo>
                <a:cubicBezTo>
                  <a:pt x="1321" y="249"/>
                  <a:pt x="1321" y="249"/>
                  <a:pt x="1321" y="249"/>
                </a:cubicBezTo>
                <a:cubicBezTo>
                  <a:pt x="1327" y="248"/>
                  <a:pt x="1327" y="248"/>
                  <a:pt x="1327" y="248"/>
                </a:cubicBezTo>
                <a:cubicBezTo>
                  <a:pt x="1326" y="249"/>
                  <a:pt x="1324" y="250"/>
                  <a:pt x="1327" y="251"/>
                </a:cubicBezTo>
                <a:cubicBezTo>
                  <a:pt x="1329" y="250"/>
                  <a:pt x="1329" y="250"/>
                  <a:pt x="1329" y="250"/>
                </a:cubicBezTo>
                <a:cubicBezTo>
                  <a:pt x="1328" y="248"/>
                  <a:pt x="1328" y="248"/>
                  <a:pt x="1328" y="248"/>
                </a:cubicBezTo>
                <a:cubicBezTo>
                  <a:pt x="1335" y="249"/>
                  <a:pt x="1335" y="249"/>
                  <a:pt x="1335" y="249"/>
                </a:cubicBezTo>
                <a:cubicBezTo>
                  <a:pt x="1336" y="247"/>
                  <a:pt x="1336" y="247"/>
                  <a:pt x="1336" y="247"/>
                </a:cubicBezTo>
                <a:cubicBezTo>
                  <a:pt x="1346" y="245"/>
                  <a:pt x="1346" y="245"/>
                  <a:pt x="1346" y="245"/>
                </a:cubicBezTo>
                <a:cubicBezTo>
                  <a:pt x="1354" y="245"/>
                  <a:pt x="1354" y="245"/>
                  <a:pt x="1354" y="245"/>
                </a:cubicBezTo>
                <a:cubicBezTo>
                  <a:pt x="1377" y="239"/>
                  <a:pt x="1377" y="239"/>
                  <a:pt x="1377" y="239"/>
                </a:cubicBezTo>
                <a:cubicBezTo>
                  <a:pt x="1379" y="238"/>
                  <a:pt x="1379" y="238"/>
                  <a:pt x="1379" y="238"/>
                </a:cubicBezTo>
                <a:cubicBezTo>
                  <a:pt x="1389" y="236"/>
                  <a:pt x="1389" y="236"/>
                  <a:pt x="1389" y="236"/>
                </a:cubicBezTo>
                <a:cubicBezTo>
                  <a:pt x="1389" y="234"/>
                  <a:pt x="1389" y="234"/>
                  <a:pt x="1389" y="234"/>
                </a:cubicBezTo>
                <a:cubicBezTo>
                  <a:pt x="1392" y="232"/>
                  <a:pt x="1392" y="232"/>
                  <a:pt x="1392" y="232"/>
                </a:cubicBezTo>
                <a:cubicBezTo>
                  <a:pt x="1393" y="234"/>
                  <a:pt x="1393" y="234"/>
                  <a:pt x="1393" y="234"/>
                </a:cubicBezTo>
                <a:cubicBezTo>
                  <a:pt x="1392" y="236"/>
                  <a:pt x="1392" y="236"/>
                  <a:pt x="1392" y="236"/>
                </a:cubicBezTo>
                <a:cubicBezTo>
                  <a:pt x="1384" y="238"/>
                  <a:pt x="1384" y="238"/>
                  <a:pt x="1384" y="238"/>
                </a:cubicBezTo>
                <a:cubicBezTo>
                  <a:pt x="1391" y="240"/>
                  <a:pt x="1391" y="240"/>
                  <a:pt x="1391" y="240"/>
                </a:cubicBezTo>
                <a:cubicBezTo>
                  <a:pt x="1396" y="235"/>
                  <a:pt x="1396" y="235"/>
                  <a:pt x="1396" y="235"/>
                </a:cubicBezTo>
                <a:cubicBezTo>
                  <a:pt x="1397" y="238"/>
                  <a:pt x="1397" y="238"/>
                  <a:pt x="1397" y="238"/>
                </a:cubicBezTo>
                <a:cubicBezTo>
                  <a:pt x="1403" y="239"/>
                  <a:pt x="1403" y="239"/>
                  <a:pt x="1403" y="239"/>
                </a:cubicBezTo>
                <a:cubicBezTo>
                  <a:pt x="1402" y="241"/>
                  <a:pt x="1402" y="241"/>
                  <a:pt x="1402" y="241"/>
                </a:cubicBezTo>
                <a:cubicBezTo>
                  <a:pt x="1409" y="242"/>
                  <a:pt x="1409" y="242"/>
                  <a:pt x="1409" y="242"/>
                </a:cubicBezTo>
                <a:cubicBezTo>
                  <a:pt x="1420" y="240"/>
                  <a:pt x="1420" y="240"/>
                  <a:pt x="1420" y="240"/>
                </a:cubicBezTo>
                <a:cubicBezTo>
                  <a:pt x="1424" y="239"/>
                  <a:pt x="1424" y="239"/>
                  <a:pt x="1424" y="239"/>
                </a:cubicBezTo>
                <a:cubicBezTo>
                  <a:pt x="1423" y="238"/>
                  <a:pt x="1423" y="238"/>
                  <a:pt x="1423" y="238"/>
                </a:cubicBezTo>
                <a:cubicBezTo>
                  <a:pt x="1426" y="238"/>
                  <a:pt x="1426" y="238"/>
                  <a:pt x="1426" y="238"/>
                </a:cubicBezTo>
                <a:cubicBezTo>
                  <a:pt x="1426" y="240"/>
                  <a:pt x="1425" y="233"/>
                  <a:pt x="1428" y="240"/>
                </a:cubicBezTo>
                <a:cubicBezTo>
                  <a:pt x="1435" y="240"/>
                  <a:pt x="1435" y="240"/>
                  <a:pt x="1435" y="240"/>
                </a:cubicBezTo>
                <a:cubicBezTo>
                  <a:pt x="1447" y="239"/>
                  <a:pt x="1447" y="239"/>
                  <a:pt x="1447" y="239"/>
                </a:cubicBezTo>
                <a:cubicBezTo>
                  <a:pt x="1454" y="239"/>
                  <a:pt x="1454" y="239"/>
                  <a:pt x="1454" y="239"/>
                </a:cubicBezTo>
                <a:cubicBezTo>
                  <a:pt x="1454" y="239"/>
                  <a:pt x="1451" y="241"/>
                  <a:pt x="1454" y="237"/>
                </a:cubicBezTo>
                <a:cubicBezTo>
                  <a:pt x="1457" y="239"/>
                  <a:pt x="1457" y="239"/>
                  <a:pt x="1457" y="239"/>
                </a:cubicBezTo>
                <a:cubicBezTo>
                  <a:pt x="1461" y="238"/>
                  <a:pt x="1461" y="238"/>
                  <a:pt x="1461" y="238"/>
                </a:cubicBezTo>
                <a:cubicBezTo>
                  <a:pt x="1480" y="240"/>
                  <a:pt x="1480" y="240"/>
                  <a:pt x="1480" y="240"/>
                </a:cubicBezTo>
                <a:cubicBezTo>
                  <a:pt x="1488" y="241"/>
                  <a:pt x="1488" y="241"/>
                  <a:pt x="1488" y="241"/>
                </a:cubicBezTo>
                <a:cubicBezTo>
                  <a:pt x="1492" y="242"/>
                  <a:pt x="1492" y="242"/>
                  <a:pt x="1492" y="242"/>
                </a:cubicBezTo>
                <a:cubicBezTo>
                  <a:pt x="1490" y="243"/>
                  <a:pt x="1490" y="243"/>
                  <a:pt x="1490" y="243"/>
                </a:cubicBezTo>
                <a:cubicBezTo>
                  <a:pt x="1490" y="244"/>
                  <a:pt x="1489" y="244"/>
                  <a:pt x="1493" y="245"/>
                </a:cubicBezTo>
                <a:cubicBezTo>
                  <a:pt x="1493" y="245"/>
                  <a:pt x="1493" y="245"/>
                  <a:pt x="1493" y="245"/>
                </a:cubicBezTo>
                <a:cubicBezTo>
                  <a:pt x="1494" y="242"/>
                  <a:pt x="1494" y="242"/>
                  <a:pt x="1494" y="242"/>
                </a:cubicBezTo>
                <a:cubicBezTo>
                  <a:pt x="1498" y="244"/>
                  <a:pt x="1498" y="244"/>
                  <a:pt x="1498" y="244"/>
                </a:cubicBezTo>
                <a:cubicBezTo>
                  <a:pt x="1497" y="248"/>
                  <a:pt x="1497" y="248"/>
                  <a:pt x="1497" y="248"/>
                </a:cubicBezTo>
                <a:cubicBezTo>
                  <a:pt x="1494" y="249"/>
                  <a:pt x="1494" y="249"/>
                  <a:pt x="1494" y="249"/>
                </a:cubicBezTo>
                <a:cubicBezTo>
                  <a:pt x="1488" y="256"/>
                  <a:pt x="1488" y="256"/>
                  <a:pt x="1488" y="256"/>
                </a:cubicBezTo>
                <a:cubicBezTo>
                  <a:pt x="1468" y="267"/>
                  <a:pt x="1468" y="267"/>
                  <a:pt x="1468" y="267"/>
                </a:cubicBezTo>
                <a:cubicBezTo>
                  <a:pt x="1469" y="269"/>
                  <a:pt x="1466" y="268"/>
                  <a:pt x="1466" y="270"/>
                </a:cubicBezTo>
                <a:cubicBezTo>
                  <a:pt x="1464" y="268"/>
                  <a:pt x="1464" y="268"/>
                  <a:pt x="1464" y="268"/>
                </a:cubicBezTo>
                <a:cubicBezTo>
                  <a:pt x="1457" y="272"/>
                  <a:pt x="1457" y="272"/>
                  <a:pt x="1457" y="272"/>
                </a:cubicBezTo>
                <a:cubicBezTo>
                  <a:pt x="1454" y="270"/>
                  <a:pt x="1454" y="270"/>
                  <a:pt x="1454" y="270"/>
                </a:cubicBezTo>
                <a:cubicBezTo>
                  <a:pt x="1452" y="272"/>
                  <a:pt x="1452" y="272"/>
                  <a:pt x="1452" y="272"/>
                </a:cubicBezTo>
                <a:cubicBezTo>
                  <a:pt x="1454" y="273"/>
                  <a:pt x="1454" y="273"/>
                  <a:pt x="1454" y="273"/>
                </a:cubicBezTo>
                <a:cubicBezTo>
                  <a:pt x="1452" y="274"/>
                  <a:pt x="1452" y="274"/>
                  <a:pt x="1452" y="274"/>
                </a:cubicBezTo>
                <a:cubicBezTo>
                  <a:pt x="1457" y="275"/>
                  <a:pt x="1457" y="275"/>
                  <a:pt x="1457" y="275"/>
                </a:cubicBezTo>
                <a:cubicBezTo>
                  <a:pt x="1468" y="272"/>
                  <a:pt x="1468" y="272"/>
                  <a:pt x="1468" y="272"/>
                </a:cubicBezTo>
                <a:cubicBezTo>
                  <a:pt x="1470" y="275"/>
                  <a:pt x="1470" y="275"/>
                  <a:pt x="1470" y="275"/>
                </a:cubicBezTo>
                <a:cubicBezTo>
                  <a:pt x="1470" y="276"/>
                  <a:pt x="1469" y="277"/>
                  <a:pt x="1471" y="278"/>
                </a:cubicBezTo>
                <a:cubicBezTo>
                  <a:pt x="1474" y="275"/>
                  <a:pt x="1474" y="275"/>
                  <a:pt x="1474" y="275"/>
                </a:cubicBezTo>
                <a:cubicBezTo>
                  <a:pt x="1473" y="275"/>
                  <a:pt x="1473" y="275"/>
                  <a:pt x="1473" y="275"/>
                </a:cubicBezTo>
                <a:cubicBezTo>
                  <a:pt x="1475" y="273"/>
                  <a:pt x="1475" y="273"/>
                  <a:pt x="1475" y="273"/>
                </a:cubicBezTo>
                <a:cubicBezTo>
                  <a:pt x="1476" y="274"/>
                  <a:pt x="1476" y="274"/>
                  <a:pt x="1476" y="274"/>
                </a:cubicBezTo>
                <a:cubicBezTo>
                  <a:pt x="1477" y="271"/>
                  <a:pt x="1477" y="271"/>
                  <a:pt x="1477" y="271"/>
                </a:cubicBezTo>
                <a:cubicBezTo>
                  <a:pt x="1479" y="273"/>
                  <a:pt x="1479" y="273"/>
                  <a:pt x="1479" y="273"/>
                </a:cubicBezTo>
                <a:cubicBezTo>
                  <a:pt x="1479" y="274"/>
                  <a:pt x="1479" y="274"/>
                  <a:pt x="1479" y="274"/>
                </a:cubicBezTo>
                <a:cubicBezTo>
                  <a:pt x="1482" y="272"/>
                  <a:pt x="1482" y="272"/>
                  <a:pt x="1482" y="272"/>
                </a:cubicBezTo>
                <a:cubicBezTo>
                  <a:pt x="1485" y="273"/>
                  <a:pt x="1485" y="273"/>
                  <a:pt x="1485" y="273"/>
                </a:cubicBezTo>
                <a:cubicBezTo>
                  <a:pt x="1484" y="275"/>
                  <a:pt x="1484" y="275"/>
                  <a:pt x="1484" y="275"/>
                </a:cubicBezTo>
                <a:cubicBezTo>
                  <a:pt x="1486" y="276"/>
                  <a:pt x="1486" y="276"/>
                  <a:pt x="1486" y="276"/>
                </a:cubicBezTo>
                <a:cubicBezTo>
                  <a:pt x="1488" y="276"/>
                  <a:pt x="1488" y="276"/>
                  <a:pt x="1488" y="276"/>
                </a:cubicBezTo>
                <a:cubicBezTo>
                  <a:pt x="1486" y="273"/>
                  <a:pt x="1486" y="273"/>
                  <a:pt x="1486" y="273"/>
                </a:cubicBezTo>
                <a:cubicBezTo>
                  <a:pt x="1488" y="272"/>
                  <a:pt x="1488" y="272"/>
                  <a:pt x="1488" y="272"/>
                </a:cubicBezTo>
                <a:cubicBezTo>
                  <a:pt x="1490" y="275"/>
                  <a:pt x="1490" y="275"/>
                  <a:pt x="1490" y="275"/>
                </a:cubicBezTo>
                <a:cubicBezTo>
                  <a:pt x="1492" y="274"/>
                  <a:pt x="1492" y="274"/>
                  <a:pt x="1492" y="274"/>
                </a:cubicBezTo>
                <a:cubicBezTo>
                  <a:pt x="1492" y="274"/>
                  <a:pt x="1491" y="273"/>
                  <a:pt x="1492" y="275"/>
                </a:cubicBezTo>
                <a:cubicBezTo>
                  <a:pt x="1494" y="275"/>
                  <a:pt x="1494" y="275"/>
                  <a:pt x="1494" y="275"/>
                </a:cubicBezTo>
                <a:cubicBezTo>
                  <a:pt x="1496" y="272"/>
                  <a:pt x="1496" y="272"/>
                  <a:pt x="1496" y="272"/>
                </a:cubicBezTo>
                <a:cubicBezTo>
                  <a:pt x="1494" y="271"/>
                  <a:pt x="1494" y="271"/>
                  <a:pt x="1494" y="271"/>
                </a:cubicBezTo>
                <a:cubicBezTo>
                  <a:pt x="1496" y="269"/>
                  <a:pt x="1496" y="269"/>
                  <a:pt x="1496" y="269"/>
                </a:cubicBezTo>
                <a:cubicBezTo>
                  <a:pt x="1507" y="268"/>
                  <a:pt x="1507" y="268"/>
                  <a:pt x="1507" y="268"/>
                </a:cubicBezTo>
                <a:cubicBezTo>
                  <a:pt x="1513" y="269"/>
                  <a:pt x="1513" y="269"/>
                  <a:pt x="1513" y="269"/>
                </a:cubicBezTo>
                <a:cubicBezTo>
                  <a:pt x="1507" y="270"/>
                  <a:pt x="1507" y="270"/>
                  <a:pt x="1507" y="270"/>
                </a:cubicBezTo>
                <a:cubicBezTo>
                  <a:pt x="1508" y="274"/>
                  <a:pt x="1508" y="274"/>
                  <a:pt x="1508" y="274"/>
                </a:cubicBezTo>
                <a:cubicBezTo>
                  <a:pt x="1506" y="275"/>
                  <a:pt x="1506" y="275"/>
                  <a:pt x="1506" y="275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6" y="276"/>
                  <a:pt x="1516" y="276"/>
                  <a:pt x="1516" y="276"/>
                </a:cubicBezTo>
                <a:cubicBezTo>
                  <a:pt x="1517" y="277"/>
                  <a:pt x="1517" y="277"/>
                  <a:pt x="1517" y="277"/>
                </a:cubicBezTo>
                <a:cubicBezTo>
                  <a:pt x="1518" y="277"/>
                  <a:pt x="1513" y="280"/>
                  <a:pt x="1518" y="275"/>
                </a:cubicBezTo>
                <a:cubicBezTo>
                  <a:pt x="1520" y="276"/>
                  <a:pt x="1520" y="276"/>
                  <a:pt x="1520" y="276"/>
                </a:cubicBezTo>
                <a:cubicBezTo>
                  <a:pt x="1523" y="273"/>
                  <a:pt x="1523" y="273"/>
                  <a:pt x="1523" y="273"/>
                </a:cubicBezTo>
                <a:cubicBezTo>
                  <a:pt x="1526" y="272"/>
                  <a:pt x="1526" y="272"/>
                  <a:pt x="1526" y="272"/>
                </a:cubicBezTo>
                <a:cubicBezTo>
                  <a:pt x="1527" y="269"/>
                  <a:pt x="1527" y="269"/>
                  <a:pt x="1527" y="269"/>
                </a:cubicBezTo>
                <a:cubicBezTo>
                  <a:pt x="1530" y="271"/>
                  <a:pt x="1530" y="271"/>
                  <a:pt x="1530" y="271"/>
                </a:cubicBezTo>
                <a:cubicBezTo>
                  <a:pt x="1533" y="269"/>
                  <a:pt x="1533" y="269"/>
                  <a:pt x="1533" y="269"/>
                </a:cubicBezTo>
                <a:cubicBezTo>
                  <a:pt x="1534" y="272"/>
                  <a:pt x="1534" y="272"/>
                  <a:pt x="1534" y="272"/>
                </a:cubicBezTo>
                <a:cubicBezTo>
                  <a:pt x="1536" y="273"/>
                  <a:pt x="1536" y="273"/>
                  <a:pt x="1536" y="273"/>
                </a:cubicBezTo>
                <a:cubicBezTo>
                  <a:pt x="1548" y="270"/>
                  <a:pt x="1548" y="270"/>
                  <a:pt x="1548" y="270"/>
                </a:cubicBezTo>
                <a:cubicBezTo>
                  <a:pt x="1553" y="264"/>
                  <a:pt x="1553" y="264"/>
                  <a:pt x="1553" y="264"/>
                </a:cubicBezTo>
                <a:cubicBezTo>
                  <a:pt x="1554" y="265"/>
                  <a:pt x="1554" y="265"/>
                  <a:pt x="1554" y="265"/>
                </a:cubicBezTo>
                <a:cubicBezTo>
                  <a:pt x="1559" y="262"/>
                  <a:pt x="1559" y="262"/>
                  <a:pt x="1559" y="262"/>
                </a:cubicBezTo>
                <a:cubicBezTo>
                  <a:pt x="1557" y="267"/>
                  <a:pt x="1557" y="267"/>
                  <a:pt x="1557" y="267"/>
                </a:cubicBezTo>
                <a:cubicBezTo>
                  <a:pt x="1553" y="271"/>
                  <a:pt x="1553" y="271"/>
                  <a:pt x="1553" y="271"/>
                </a:cubicBezTo>
                <a:cubicBezTo>
                  <a:pt x="1552" y="270"/>
                  <a:pt x="1552" y="270"/>
                  <a:pt x="1552" y="270"/>
                </a:cubicBezTo>
                <a:cubicBezTo>
                  <a:pt x="1551" y="271"/>
                  <a:pt x="1551" y="271"/>
                  <a:pt x="1551" y="271"/>
                </a:cubicBezTo>
                <a:cubicBezTo>
                  <a:pt x="1553" y="274"/>
                  <a:pt x="1553" y="274"/>
                  <a:pt x="1553" y="274"/>
                </a:cubicBezTo>
                <a:cubicBezTo>
                  <a:pt x="1554" y="272"/>
                  <a:pt x="1554" y="272"/>
                  <a:pt x="1554" y="272"/>
                </a:cubicBezTo>
                <a:cubicBezTo>
                  <a:pt x="1558" y="275"/>
                  <a:pt x="1558" y="275"/>
                  <a:pt x="1558" y="275"/>
                </a:cubicBezTo>
                <a:cubicBezTo>
                  <a:pt x="1562" y="275"/>
                  <a:pt x="1562" y="275"/>
                  <a:pt x="1562" y="275"/>
                </a:cubicBezTo>
                <a:cubicBezTo>
                  <a:pt x="1563" y="277"/>
                  <a:pt x="1563" y="277"/>
                  <a:pt x="1563" y="277"/>
                </a:cubicBezTo>
                <a:cubicBezTo>
                  <a:pt x="1563" y="278"/>
                  <a:pt x="1563" y="278"/>
                  <a:pt x="1563" y="278"/>
                </a:cubicBezTo>
                <a:cubicBezTo>
                  <a:pt x="1567" y="275"/>
                  <a:pt x="1567" y="275"/>
                  <a:pt x="1567" y="275"/>
                </a:cubicBezTo>
                <a:cubicBezTo>
                  <a:pt x="1565" y="278"/>
                  <a:pt x="1571" y="273"/>
                  <a:pt x="1567" y="277"/>
                </a:cubicBezTo>
                <a:cubicBezTo>
                  <a:pt x="1572" y="281"/>
                  <a:pt x="1572" y="281"/>
                  <a:pt x="1572" y="281"/>
                </a:cubicBezTo>
                <a:cubicBezTo>
                  <a:pt x="1568" y="280"/>
                  <a:pt x="1568" y="280"/>
                  <a:pt x="1568" y="280"/>
                </a:cubicBezTo>
                <a:cubicBezTo>
                  <a:pt x="1567" y="280"/>
                  <a:pt x="1576" y="277"/>
                  <a:pt x="1565" y="281"/>
                </a:cubicBezTo>
                <a:cubicBezTo>
                  <a:pt x="1566" y="283"/>
                  <a:pt x="1566" y="283"/>
                  <a:pt x="1566" y="283"/>
                </a:cubicBezTo>
                <a:cubicBezTo>
                  <a:pt x="1574" y="285"/>
                  <a:pt x="1574" y="285"/>
                  <a:pt x="1574" y="285"/>
                </a:cubicBezTo>
                <a:cubicBezTo>
                  <a:pt x="1569" y="290"/>
                  <a:pt x="1569" y="290"/>
                  <a:pt x="1569" y="290"/>
                </a:cubicBezTo>
                <a:cubicBezTo>
                  <a:pt x="1569" y="290"/>
                  <a:pt x="1575" y="286"/>
                  <a:pt x="1567" y="291"/>
                </a:cubicBezTo>
                <a:cubicBezTo>
                  <a:pt x="1567" y="292"/>
                  <a:pt x="1567" y="292"/>
                  <a:pt x="1567" y="292"/>
                </a:cubicBezTo>
                <a:cubicBezTo>
                  <a:pt x="1572" y="292"/>
                  <a:pt x="1572" y="292"/>
                  <a:pt x="1572" y="292"/>
                </a:cubicBezTo>
                <a:cubicBezTo>
                  <a:pt x="1571" y="291"/>
                  <a:pt x="1571" y="291"/>
                  <a:pt x="1571" y="291"/>
                </a:cubicBezTo>
                <a:cubicBezTo>
                  <a:pt x="1572" y="292"/>
                  <a:pt x="1572" y="292"/>
                  <a:pt x="1572" y="292"/>
                </a:cubicBezTo>
                <a:cubicBezTo>
                  <a:pt x="1575" y="293"/>
                  <a:pt x="1572" y="286"/>
                  <a:pt x="1577" y="292"/>
                </a:cubicBezTo>
                <a:cubicBezTo>
                  <a:pt x="1579" y="291"/>
                  <a:pt x="1579" y="291"/>
                  <a:pt x="1579" y="291"/>
                </a:cubicBezTo>
                <a:cubicBezTo>
                  <a:pt x="1583" y="292"/>
                  <a:pt x="1583" y="292"/>
                  <a:pt x="1583" y="292"/>
                </a:cubicBezTo>
                <a:cubicBezTo>
                  <a:pt x="1583" y="293"/>
                  <a:pt x="1583" y="293"/>
                  <a:pt x="1583" y="293"/>
                </a:cubicBezTo>
                <a:cubicBezTo>
                  <a:pt x="1579" y="291"/>
                  <a:pt x="1579" y="291"/>
                  <a:pt x="1579" y="291"/>
                </a:cubicBezTo>
                <a:cubicBezTo>
                  <a:pt x="1581" y="296"/>
                  <a:pt x="1581" y="296"/>
                  <a:pt x="1581" y="296"/>
                </a:cubicBezTo>
                <a:cubicBezTo>
                  <a:pt x="1585" y="296"/>
                  <a:pt x="1585" y="296"/>
                  <a:pt x="1585" y="296"/>
                </a:cubicBezTo>
                <a:cubicBezTo>
                  <a:pt x="1582" y="298"/>
                  <a:pt x="1582" y="298"/>
                  <a:pt x="1582" y="298"/>
                </a:cubicBezTo>
                <a:cubicBezTo>
                  <a:pt x="1582" y="300"/>
                  <a:pt x="1582" y="300"/>
                  <a:pt x="1582" y="300"/>
                </a:cubicBezTo>
                <a:cubicBezTo>
                  <a:pt x="1586" y="301"/>
                  <a:pt x="1586" y="301"/>
                  <a:pt x="1586" y="301"/>
                </a:cubicBezTo>
                <a:cubicBezTo>
                  <a:pt x="1584" y="305"/>
                  <a:pt x="1584" y="305"/>
                  <a:pt x="1584" y="305"/>
                </a:cubicBezTo>
                <a:cubicBezTo>
                  <a:pt x="1590" y="304"/>
                  <a:pt x="1590" y="304"/>
                  <a:pt x="1590" y="304"/>
                </a:cubicBezTo>
                <a:cubicBezTo>
                  <a:pt x="1590" y="303"/>
                  <a:pt x="1590" y="303"/>
                  <a:pt x="1590" y="303"/>
                </a:cubicBezTo>
                <a:cubicBezTo>
                  <a:pt x="1593" y="303"/>
                  <a:pt x="1593" y="303"/>
                  <a:pt x="1593" y="303"/>
                </a:cubicBezTo>
                <a:cubicBezTo>
                  <a:pt x="1594" y="304"/>
                  <a:pt x="1594" y="304"/>
                  <a:pt x="1594" y="304"/>
                </a:cubicBezTo>
                <a:cubicBezTo>
                  <a:pt x="1590" y="306"/>
                  <a:pt x="1590" y="306"/>
                  <a:pt x="1590" y="306"/>
                </a:cubicBezTo>
                <a:cubicBezTo>
                  <a:pt x="1591" y="307"/>
                  <a:pt x="1591" y="307"/>
                  <a:pt x="1591" y="307"/>
                </a:cubicBezTo>
                <a:cubicBezTo>
                  <a:pt x="1588" y="307"/>
                  <a:pt x="1588" y="307"/>
                  <a:pt x="1588" y="307"/>
                </a:cubicBezTo>
                <a:cubicBezTo>
                  <a:pt x="1580" y="313"/>
                  <a:pt x="1580" y="313"/>
                  <a:pt x="1580" y="313"/>
                </a:cubicBezTo>
                <a:cubicBezTo>
                  <a:pt x="1585" y="314"/>
                  <a:pt x="1585" y="314"/>
                  <a:pt x="1585" y="314"/>
                </a:cubicBezTo>
                <a:cubicBezTo>
                  <a:pt x="1594" y="313"/>
                  <a:pt x="1594" y="313"/>
                  <a:pt x="1594" y="313"/>
                </a:cubicBezTo>
                <a:cubicBezTo>
                  <a:pt x="1590" y="316"/>
                  <a:pt x="1590" y="316"/>
                  <a:pt x="1590" y="316"/>
                </a:cubicBezTo>
                <a:cubicBezTo>
                  <a:pt x="1587" y="316"/>
                  <a:pt x="1587" y="316"/>
                  <a:pt x="1587" y="316"/>
                </a:cubicBezTo>
                <a:cubicBezTo>
                  <a:pt x="1584" y="319"/>
                  <a:pt x="1593" y="316"/>
                  <a:pt x="1586" y="319"/>
                </a:cubicBezTo>
                <a:cubicBezTo>
                  <a:pt x="1594" y="320"/>
                  <a:pt x="1594" y="320"/>
                  <a:pt x="1594" y="320"/>
                </a:cubicBezTo>
                <a:cubicBezTo>
                  <a:pt x="1595" y="320"/>
                  <a:pt x="1595" y="320"/>
                  <a:pt x="1595" y="320"/>
                </a:cubicBezTo>
                <a:cubicBezTo>
                  <a:pt x="1600" y="322"/>
                  <a:pt x="1600" y="322"/>
                  <a:pt x="1600" y="322"/>
                </a:cubicBezTo>
                <a:cubicBezTo>
                  <a:pt x="1603" y="321"/>
                  <a:pt x="1603" y="321"/>
                  <a:pt x="1603" y="321"/>
                </a:cubicBezTo>
                <a:cubicBezTo>
                  <a:pt x="1604" y="323"/>
                  <a:pt x="1604" y="323"/>
                  <a:pt x="1604" y="323"/>
                </a:cubicBezTo>
                <a:cubicBezTo>
                  <a:pt x="1600" y="324"/>
                  <a:pt x="1600" y="324"/>
                  <a:pt x="1600" y="324"/>
                </a:cubicBezTo>
                <a:cubicBezTo>
                  <a:pt x="1608" y="332"/>
                  <a:pt x="1608" y="332"/>
                  <a:pt x="1608" y="332"/>
                </a:cubicBezTo>
                <a:cubicBezTo>
                  <a:pt x="1607" y="334"/>
                  <a:pt x="1609" y="332"/>
                  <a:pt x="1612" y="332"/>
                </a:cubicBezTo>
                <a:cubicBezTo>
                  <a:pt x="1611" y="329"/>
                  <a:pt x="1611" y="329"/>
                  <a:pt x="1611" y="329"/>
                </a:cubicBezTo>
                <a:cubicBezTo>
                  <a:pt x="1608" y="329"/>
                  <a:pt x="1608" y="329"/>
                  <a:pt x="1608" y="329"/>
                </a:cubicBezTo>
                <a:cubicBezTo>
                  <a:pt x="1608" y="328"/>
                  <a:pt x="1610" y="328"/>
                  <a:pt x="1609" y="327"/>
                </a:cubicBezTo>
                <a:cubicBezTo>
                  <a:pt x="1607" y="326"/>
                  <a:pt x="1607" y="326"/>
                  <a:pt x="1607" y="326"/>
                </a:cubicBezTo>
                <a:cubicBezTo>
                  <a:pt x="1605" y="324"/>
                  <a:pt x="1605" y="324"/>
                  <a:pt x="1605" y="324"/>
                </a:cubicBezTo>
                <a:cubicBezTo>
                  <a:pt x="1607" y="328"/>
                  <a:pt x="1606" y="321"/>
                  <a:pt x="1611" y="324"/>
                </a:cubicBezTo>
                <a:cubicBezTo>
                  <a:pt x="1610" y="326"/>
                  <a:pt x="1610" y="326"/>
                  <a:pt x="1610" y="326"/>
                </a:cubicBezTo>
                <a:cubicBezTo>
                  <a:pt x="1614" y="332"/>
                  <a:pt x="1614" y="332"/>
                  <a:pt x="1614" y="332"/>
                </a:cubicBezTo>
                <a:cubicBezTo>
                  <a:pt x="1614" y="335"/>
                  <a:pt x="1614" y="335"/>
                  <a:pt x="1614" y="335"/>
                </a:cubicBezTo>
                <a:cubicBezTo>
                  <a:pt x="1618" y="338"/>
                  <a:pt x="1618" y="338"/>
                  <a:pt x="1618" y="338"/>
                </a:cubicBezTo>
                <a:cubicBezTo>
                  <a:pt x="1621" y="338"/>
                  <a:pt x="1621" y="338"/>
                  <a:pt x="1621" y="338"/>
                </a:cubicBezTo>
                <a:cubicBezTo>
                  <a:pt x="1619" y="343"/>
                  <a:pt x="1619" y="343"/>
                  <a:pt x="1619" y="343"/>
                </a:cubicBezTo>
                <a:cubicBezTo>
                  <a:pt x="1616" y="341"/>
                  <a:pt x="1616" y="341"/>
                  <a:pt x="1616" y="341"/>
                </a:cubicBezTo>
                <a:cubicBezTo>
                  <a:pt x="1613" y="342"/>
                  <a:pt x="1617" y="337"/>
                  <a:pt x="1613" y="343"/>
                </a:cubicBezTo>
                <a:cubicBezTo>
                  <a:pt x="1615" y="344"/>
                  <a:pt x="1615" y="344"/>
                  <a:pt x="1615" y="344"/>
                </a:cubicBezTo>
                <a:cubicBezTo>
                  <a:pt x="1614" y="344"/>
                  <a:pt x="1614" y="344"/>
                  <a:pt x="1614" y="344"/>
                </a:cubicBezTo>
                <a:cubicBezTo>
                  <a:pt x="1614" y="343"/>
                  <a:pt x="1609" y="350"/>
                  <a:pt x="1619" y="344"/>
                </a:cubicBezTo>
                <a:cubicBezTo>
                  <a:pt x="1622" y="345"/>
                  <a:pt x="1622" y="345"/>
                  <a:pt x="1622" y="345"/>
                </a:cubicBezTo>
                <a:cubicBezTo>
                  <a:pt x="1625" y="343"/>
                  <a:pt x="1625" y="343"/>
                  <a:pt x="1625" y="343"/>
                </a:cubicBezTo>
                <a:cubicBezTo>
                  <a:pt x="1628" y="347"/>
                  <a:pt x="1628" y="347"/>
                  <a:pt x="1628" y="347"/>
                </a:cubicBezTo>
                <a:cubicBezTo>
                  <a:pt x="1627" y="349"/>
                  <a:pt x="1627" y="349"/>
                  <a:pt x="1627" y="349"/>
                </a:cubicBezTo>
                <a:cubicBezTo>
                  <a:pt x="1628" y="351"/>
                  <a:pt x="1628" y="351"/>
                  <a:pt x="1628" y="351"/>
                </a:cubicBezTo>
                <a:cubicBezTo>
                  <a:pt x="1627" y="353"/>
                  <a:pt x="1627" y="353"/>
                  <a:pt x="1627" y="353"/>
                </a:cubicBezTo>
                <a:cubicBezTo>
                  <a:pt x="1618" y="353"/>
                  <a:pt x="1618" y="353"/>
                  <a:pt x="1618" y="353"/>
                </a:cubicBezTo>
                <a:cubicBezTo>
                  <a:pt x="1618" y="355"/>
                  <a:pt x="1613" y="353"/>
                  <a:pt x="1617" y="357"/>
                </a:cubicBezTo>
                <a:cubicBezTo>
                  <a:pt x="1615" y="352"/>
                  <a:pt x="1615" y="352"/>
                  <a:pt x="1615" y="352"/>
                </a:cubicBezTo>
                <a:cubicBezTo>
                  <a:pt x="1617" y="352"/>
                  <a:pt x="1620" y="351"/>
                  <a:pt x="1618" y="348"/>
                </a:cubicBezTo>
                <a:cubicBezTo>
                  <a:pt x="1610" y="347"/>
                  <a:pt x="1610" y="347"/>
                  <a:pt x="1610" y="347"/>
                </a:cubicBezTo>
                <a:cubicBezTo>
                  <a:pt x="1607" y="348"/>
                  <a:pt x="1607" y="348"/>
                  <a:pt x="1607" y="348"/>
                </a:cubicBezTo>
                <a:cubicBezTo>
                  <a:pt x="1603" y="348"/>
                  <a:pt x="1603" y="348"/>
                  <a:pt x="1603" y="348"/>
                </a:cubicBezTo>
                <a:cubicBezTo>
                  <a:pt x="1601" y="349"/>
                  <a:pt x="1624" y="343"/>
                  <a:pt x="1594" y="351"/>
                </a:cubicBezTo>
                <a:cubicBezTo>
                  <a:pt x="1594" y="353"/>
                  <a:pt x="1594" y="353"/>
                  <a:pt x="1594" y="353"/>
                </a:cubicBezTo>
                <a:cubicBezTo>
                  <a:pt x="1601" y="355"/>
                  <a:pt x="1601" y="355"/>
                  <a:pt x="1601" y="355"/>
                </a:cubicBezTo>
                <a:cubicBezTo>
                  <a:pt x="1601" y="355"/>
                  <a:pt x="1601" y="355"/>
                  <a:pt x="1601" y="355"/>
                </a:cubicBezTo>
                <a:cubicBezTo>
                  <a:pt x="1601" y="353"/>
                  <a:pt x="1601" y="353"/>
                  <a:pt x="1601" y="353"/>
                </a:cubicBezTo>
                <a:cubicBezTo>
                  <a:pt x="1609" y="356"/>
                  <a:pt x="1609" y="356"/>
                  <a:pt x="1609" y="356"/>
                </a:cubicBezTo>
                <a:cubicBezTo>
                  <a:pt x="1613" y="353"/>
                  <a:pt x="1613" y="353"/>
                  <a:pt x="1613" y="353"/>
                </a:cubicBezTo>
                <a:cubicBezTo>
                  <a:pt x="1612" y="357"/>
                  <a:pt x="1612" y="357"/>
                  <a:pt x="1612" y="357"/>
                </a:cubicBezTo>
                <a:cubicBezTo>
                  <a:pt x="1614" y="357"/>
                  <a:pt x="1614" y="357"/>
                  <a:pt x="1614" y="357"/>
                </a:cubicBezTo>
                <a:cubicBezTo>
                  <a:pt x="1614" y="359"/>
                  <a:pt x="1614" y="359"/>
                  <a:pt x="1614" y="359"/>
                </a:cubicBezTo>
                <a:cubicBezTo>
                  <a:pt x="1618" y="362"/>
                  <a:pt x="1618" y="362"/>
                  <a:pt x="1618" y="362"/>
                </a:cubicBezTo>
                <a:cubicBezTo>
                  <a:pt x="1617" y="362"/>
                  <a:pt x="1617" y="362"/>
                  <a:pt x="1617" y="362"/>
                </a:cubicBezTo>
                <a:cubicBezTo>
                  <a:pt x="1619" y="364"/>
                  <a:pt x="1619" y="364"/>
                  <a:pt x="1619" y="364"/>
                </a:cubicBezTo>
                <a:cubicBezTo>
                  <a:pt x="1620" y="360"/>
                  <a:pt x="1620" y="360"/>
                  <a:pt x="1620" y="360"/>
                </a:cubicBezTo>
                <a:cubicBezTo>
                  <a:pt x="1622" y="360"/>
                  <a:pt x="1622" y="360"/>
                  <a:pt x="1622" y="360"/>
                </a:cubicBezTo>
                <a:cubicBezTo>
                  <a:pt x="1623" y="365"/>
                  <a:pt x="1623" y="365"/>
                  <a:pt x="1623" y="365"/>
                </a:cubicBezTo>
                <a:cubicBezTo>
                  <a:pt x="1620" y="365"/>
                  <a:pt x="1620" y="365"/>
                  <a:pt x="1620" y="365"/>
                </a:cubicBezTo>
                <a:cubicBezTo>
                  <a:pt x="1619" y="365"/>
                  <a:pt x="1619" y="365"/>
                  <a:pt x="1619" y="365"/>
                </a:cubicBezTo>
                <a:cubicBezTo>
                  <a:pt x="1618" y="369"/>
                  <a:pt x="1618" y="369"/>
                  <a:pt x="1618" y="369"/>
                </a:cubicBezTo>
                <a:cubicBezTo>
                  <a:pt x="1621" y="368"/>
                  <a:pt x="1621" y="368"/>
                  <a:pt x="1621" y="368"/>
                </a:cubicBezTo>
                <a:cubicBezTo>
                  <a:pt x="1624" y="370"/>
                  <a:pt x="1624" y="370"/>
                  <a:pt x="1624" y="370"/>
                </a:cubicBezTo>
                <a:cubicBezTo>
                  <a:pt x="1621" y="371"/>
                  <a:pt x="1621" y="371"/>
                  <a:pt x="1621" y="371"/>
                </a:cubicBezTo>
                <a:cubicBezTo>
                  <a:pt x="1618" y="370"/>
                  <a:pt x="1618" y="370"/>
                  <a:pt x="1618" y="370"/>
                </a:cubicBezTo>
                <a:cubicBezTo>
                  <a:pt x="1615" y="371"/>
                  <a:pt x="1615" y="371"/>
                  <a:pt x="1615" y="371"/>
                </a:cubicBezTo>
                <a:cubicBezTo>
                  <a:pt x="1614" y="372"/>
                  <a:pt x="1614" y="372"/>
                  <a:pt x="1614" y="372"/>
                </a:cubicBezTo>
                <a:cubicBezTo>
                  <a:pt x="1617" y="373"/>
                  <a:pt x="1612" y="372"/>
                  <a:pt x="1615" y="374"/>
                </a:cubicBezTo>
                <a:cubicBezTo>
                  <a:pt x="1618" y="373"/>
                  <a:pt x="1618" y="373"/>
                  <a:pt x="1618" y="373"/>
                </a:cubicBezTo>
                <a:cubicBezTo>
                  <a:pt x="1619" y="374"/>
                  <a:pt x="1619" y="374"/>
                  <a:pt x="1619" y="374"/>
                </a:cubicBezTo>
                <a:cubicBezTo>
                  <a:pt x="1626" y="374"/>
                  <a:pt x="1619" y="366"/>
                  <a:pt x="1628" y="374"/>
                </a:cubicBezTo>
                <a:cubicBezTo>
                  <a:pt x="1633" y="372"/>
                  <a:pt x="1633" y="372"/>
                  <a:pt x="1633" y="372"/>
                </a:cubicBezTo>
                <a:cubicBezTo>
                  <a:pt x="1635" y="369"/>
                  <a:pt x="1635" y="369"/>
                  <a:pt x="1635" y="369"/>
                </a:cubicBezTo>
                <a:cubicBezTo>
                  <a:pt x="1636" y="371"/>
                  <a:pt x="1636" y="371"/>
                  <a:pt x="1636" y="371"/>
                </a:cubicBezTo>
                <a:cubicBezTo>
                  <a:pt x="1637" y="370"/>
                  <a:pt x="1637" y="370"/>
                  <a:pt x="1637" y="370"/>
                </a:cubicBezTo>
                <a:cubicBezTo>
                  <a:pt x="1639" y="371"/>
                  <a:pt x="1639" y="371"/>
                  <a:pt x="1639" y="371"/>
                </a:cubicBezTo>
                <a:cubicBezTo>
                  <a:pt x="1636" y="374"/>
                  <a:pt x="1636" y="374"/>
                  <a:pt x="1636" y="374"/>
                </a:cubicBezTo>
                <a:cubicBezTo>
                  <a:pt x="1630" y="376"/>
                  <a:pt x="1630" y="376"/>
                  <a:pt x="1630" y="376"/>
                </a:cubicBezTo>
                <a:cubicBezTo>
                  <a:pt x="1635" y="377"/>
                  <a:pt x="1635" y="377"/>
                  <a:pt x="1635" y="377"/>
                </a:cubicBezTo>
                <a:cubicBezTo>
                  <a:pt x="1625" y="389"/>
                  <a:pt x="1625" y="389"/>
                  <a:pt x="1625" y="389"/>
                </a:cubicBezTo>
                <a:cubicBezTo>
                  <a:pt x="1623" y="394"/>
                  <a:pt x="1623" y="394"/>
                  <a:pt x="1623" y="394"/>
                </a:cubicBezTo>
                <a:cubicBezTo>
                  <a:pt x="1622" y="393"/>
                  <a:pt x="1622" y="393"/>
                  <a:pt x="1622" y="393"/>
                </a:cubicBezTo>
                <a:cubicBezTo>
                  <a:pt x="1618" y="395"/>
                  <a:pt x="1618" y="395"/>
                  <a:pt x="1618" y="395"/>
                </a:cubicBezTo>
                <a:cubicBezTo>
                  <a:pt x="1617" y="398"/>
                  <a:pt x="1617" y="398"/>
                  <a:pt x="1617" y="398"/>
                </a:cubicBezTo>
                <a:cubicBezTo>
                  <a:pt x="1616" y="398"/>
                  <a:pt x="1620" y="397"/>
                  <a:pt x="1615" y="397"/>
                </a:cubicBezTo>
                <a:cubicBezTo>
                  <a:pt x="1614" y="399"/>
                  <a:pt x="1614" y="399"/>
                  <a:pt x="1614" y="399"/>
                </a:cubicBezTo>
                <a:cubicBezTo>
                  <a:pt x="1611" y="398"/>
                  <a:pt x="1611" y="398"/>
                  <a:pt x="1611" y="398"/>
                </a:cubicBezTo>
                <a:cubicBezTo>
                  <a:pt x="1611" y="404"/>
                  <a:pt x="1611" y="404"/>
                  <a:pt x="1611" y="404"/>
                </a:cubicBezTo>
                <a:cubicBezTo>
                  <a:pt x="1605" y="404"/>
                  <a:pt x="1605" y="404"/>
                  <a:pt x="1605" y="404"/>
                </a:cubicBezTo>
                <a:cubicBezTo>
                  <a:pt x="1607" y="407"/>
                  <a:pt x="1607" y="407"/>
                  <a:pt x="1607" y="407"/>
                </a:cubicBezTo>
                <a:cubicBezTo>
                  <a:pt x="1601" y="412"/>
                  <a:pt x="1601" y="412"/>
                  <a:pt x="1601" y="412"/>
                </a:cubicBezTo>
                <a:cubicBezTo>
                  <a:pt x="1602" y="414"/>
                  <a:pt x="1602" y="414"/>
                  <a:pt x="1602" y="414"/>
                </a:cubicBezTo>
                <a:cubicBezTo>
                  <a:pt x="1604" y="413"/>
                  <a:pt x="1604" y="413"/>
                  <a:pt x="1604" y="413"/>
                </a:cubicBezTo>
                <a:cubicBezTo>
                  <a:pt x="1605" y="413"/>
                  <a:pt x="1605" y="413"/>
                  <a:pt x="1605" y="413"/>
                </a:cubicBezTo>
                <a:cubicBezTo>
                  <a:pt x="1605" y="413"/>
                  <a:pt x="1604" y="412"/>
                  <a:pt x="1605" y="414"/>
                </a:cubicBezTo>
                <a:cubicBezTo>
                  <a:pt x="1611" y="412"/>
                  <a:pt x="1611" y="412"/>
                  <a:pt x="1611" y="412"/>
                </a:cubicBezTo>
                <a:cubicBezTo>
                  <a:pt x="1613" y="411"/>
                  <a:pt x="1613" y="411"/>
                  <a:pt x="1613" y="411"/>
                </a:cubicBezTo>
                <a:cubicBezTo>
                  <a:pt x="1615" y="414"/>
                  <a:pt x="1615" y="414"/>
                  <a:pt x="1615" y="414"/>
                </a:cubicBezTo>
                <a:cubicBezTo>
                  <a:pt x="1621" y="413"/>
                  <a:pt x="1621" y="413"/>
                  <a:pt x="1621" y="413"/>
                </a:cubicBezTo>
                <a:cubicBezTo>
                  <a:pt x="1626" y="411"/>
                  <a:pt x="1611" y="409"/>
                  <a:pt x="1625" y="410"/>
                </a:cubicBezTo>
                <a:cubicBezTo>
                  <a:pt x="1626" y="411"/>
                  <a:pt x="1626" y="411"/>
                  <a:pt x="1626" y="411"/>
                </a:cubicBezTo>
                <a:cubicBezTo>
                  <a:pt x="1629" y="409"/>
                  <a:pt x="1629" y="409"/>
                  <a:pt x="1629" y="409"/>
                </a:cubicBezTo>
                <a:cubicBezTo>
                  <a:pt x="1631" y="412"/>
                  <a:pt x="1631" y="412"/>
                  <a:pt x="1631" y="412"/>
                </a:cubicBezTo>
                <a:cubicBezTo>
                  <a:pt x="1629" y="413"/>
                  <a:pt x="1629" y="413"/>
                  <a:pt x="1629" y="413"/>
                </a:cubicBezTo>
                <a:cubicBezTo>
                  <a:pt x="1632" y="413"/>
                  <a:pt x="1632" y="413"/>
                  <a:pt x="1632" y="413"/>
                </a:cubicBezTo>
                <a:cubicBezTo>
                  <a:pt x="1633" y="411"/>
                  <a:pt x="1633" y="411"/>
                  <a:pt x="1633" y="411"/>
                </a:cubicBezTo>
                <a:cubicBezTo>
                  <a:pt x="1636" y="408"/>
                  <a:pt x="1636" y="408"/>
                  <a:pt x="1636" y="408"/>
                </a:cubicBezTo>
                <a:cubicBezTo>
                  <a:pt x="1636" y="409"/>
                  <a:pt x="1636" y="409"/>
                  <a:pt x="1636" y="409"/>
                </a:cubicBezTo>
                <a:cubicBezTo>
                  <a:pt x="1642" y="410"/>
                  <a:pt x="1642" y="410"/>
                  <a:pt x="1642" y="410"/>
                </a:cubicBezTo>
                <a:cubicBezTo>
                  <a:pt x="1649" y="414"/>
                  <a:pt x="1638" y="402"/>
                  <a:pt x="1651" y="409"/>
                </a:cubicBezTo>
                <a:cubicBezTo>
                  <a:pt x="1652" y="409"/>
                  <a:pt x="1653" y="410"/>
                  <a:pt x="1654" y="409"/>
                </a:cubicBezTo>
                <a:cubicBezTo>
                  <a:pt x="1653" y="413"/>
                  <a:pt x="1653" y="413"/>
                  <a:pt x="1653" y="413"/>
                </a:cubicBezTo>
                <a:cubicBezTo>
                  <a:pt x="1651" y="413"/>
                  <a:pt x="1651" y="413"/>
                  <a:pt x="1651" y="413"/>
                </a:cubicBezTo>
                <a:cubicBezTo>
                  <a:pt x="1652" y="416"/>
                  <a:pt x="1652" y="416"/>
                  <a:pt x="1652" y="416"/>
                </a:cubicBezTo>
                <a:cubicBezTo>
                  <a:pt x="1652" y="419"/>
                  <a:pt x="1658" y="416"/>
                  <a:pt x="1655" y="420"/>
                </a:cubicBezTo>
                <a:cubicBezTo>
                  <a:pt x="1652" y="418"/>
                  <a:pt x="1652" y="418"/>
                  <a:pt x="1652" y="418"/>
                </a:cubicBezTo>
                <a:cubicBezTo>
                  <a:pt x="1651" y="419"/>
                  <a:pt x="1651" y="419"/>
                  <a:pt x="1651" y="419"/>
                </a:cubicBezTo>
                <a:cubicBezTo>
                  <a:pt x="1653" y="423"/>
                  <a:pt x="1653" y="423"/>
                  <a:pt x="1653" y="423"/>
                </a:cubicBezTo>
                <a:cubicBezTo>
                  <a:pt x="1658" y="423"/>
                  <a:pt x="1658" y="423"/>
                  <a:pt x="1658" y="423"/>
                </a:cubicBezTo>
                <a:cubicBezTo>
                  <a:pt x="1656" y="425"/>
                  <a:pt x="1656" y="425"/>
                  <a:pt x="1656" y="425"/>
                </a:cubicBezTo>
                <a:cubicBezTo>
                  <a:pt x="1661" y="428"/>
                  <a:pt x="1661" y="428"/>
                  <a:pt x="1661" y="428"/>
                </a:cubicBezTo>
                <a:cubicBezTo>
                  <a:pt x="1661" y="429"/>
                  <a:pt x="1657" y="428"/>
                  <a:pt x="1662" y="430"/>
                </a:cubicBezTo>
                <a:cubicBezTo>
                  <a:pt x="1658" y="431"/>
                  <a:pt x="1666" y="429"/>
                  <a:pt x="1659" y="429"/>
                </a:cubicBezTo>
                <a:cubicBezTo>
                  <a:pt x="1655" y="433"/>
                  <a:pt x="1655" y="433"/>
                  <a:pt x="1655" y="433"/>
                </a:cubicBezTo>
                <a:cubicBezTo>
                  <a:pt x="1654" y="432"/>
                  <a:pt x="1661" y="433"/>
                  <a:pt x="1651" y="431"/>
                </a:cubicBezTo>
                <a:cubicBezTo>
                  <a:pt x="1650" y="432"/>
                  <a:pt x="1650" y="432"/>
                  <a:pt x="1650" y="432"/>
                </a:cubicBezTo>
                <a:cubicBezTo>
                  <a:pt x="1652" y="434"/>
                  <a:pt x="1652" y="434"/>
                  <a:pt x="1652" y="434"/>
                </a:cubicBezTo>
                <a:cubicBezTo>
                  <a:pt x="1650" y="434"/>
                  <a:pt x="1650" y="434"/>
                  <a:pt x="1650" y="434"/>
                </a:cubicBezTo>
                <a:cubicBezTo>
                  <a:pt x="1650" y="435"/>
                  <a:pt x="1654" y="431"/>
                  <a:pt x="1650" y="436"/>
                </a:cubicBezTo>
                <a:cubicBezTo>
                  <a:pt x="1641" y="436"/>
                  <a:pt x="1658" y="430"/>
                  <a:pt x="1642" y="435"/>
                </a:cubicBezTo>
                <a:cubicBezTo>
                  <a:pt x="1642" y="436"/>
                  <a:pt x="1649" y="431"/>
                  <a:pt x="1640" y="438"/>
                </a:cubicBezTo>
                <a:cubicBezTo>
                  <a:pt x="1640" y="439"/>
                  <a:pt x="1640" y="439"/>
                  <a:pt x="1640" y="439"/>
                </a:cubicBezTo>
                <a:cubicBezTo>
                  <a:pt x="1643" y="438"/>
                  <a:pt x="1643" y="438"/>
                  <a:pt x="1643" y="438"/>
                </a:cubicBezTo>
                <a:cubicBezTo>
                  <a:pt x="1641" y="442"/>
                  <a:pt x="1641" y="442"/>
                  <a:pt x="1641" y="442"/>
                </a:cubicBezTo>
                <a:cubicBezTo>
                  <a:pt x="1642" y="442"/>
                  <a:pt x="1642" y="442"/>
                  <a:pt x="1642" y="442"/>
                </a:cubicBezTo>
                <a:cubicBezTo>
                  <a:pt x="1635" y="445"/>
                  <a:pt x="1635" y="445"/>
                  <a:pt x="1635" y="445"/>
                </a:cubicBezTo>
                <a:cubicBezTo>
                  <a:pt x="1632" y="449"/>
                  <a:pt x="1632" y="449"/>
                  <a:pt x="1632" y="449"/>
                </a:cubicBezTo>
                <a:cubicBezTo>
                  <a:pt x="1629" y="449"/>
                  <a:pt x="1629" y="449"/>
                  <a:pt x="1629" y="449"/>
                </a:cubicBezTo>
                <a:cubicBezTo>
                  <a:pt x="1628" y="447"/>
                  <a:pt x="1628" y="447"/>
                  <a:pt x="1628" y="447"/>
                </a:cubicBezTo>
                <a:cubicBezTo>
                  <a:pt x="1627" y="446"/>
                  <a:pt x="1627" y="446"/>
                  <a:pt x="1627" y="446"/>
                </a:cubicBezTo>
                <a:cubicBezTo>
                  <a:pt x="1622" y="449"/>
                  <a:pt x="1622" y="449"/>
                  <a:pt x="1622" y="449"/>
                </a:cubicBezTo>
                <a:cubicBezTo>
                  <a:pt x="1622" y="449"/>
                  <a:pt x="1624" y="446"/>
                  <a:pt x="1623" y="450"/>
                </a:cubicBezTo>
                <a:cubicBezTo>
                  <a:pt x="1625" y="449"/>
                  <a:pt x="1625" y="449"/>
                  <a:pt x="1625" y="449"/>
                </a:cubicBezTo>
                <a:cubicBezTo>
                  <a:pt x="1631" y="451"/>
                  <a:pt x="1631" y="451"/>
                  <a:pt x="1631" y="451"/>
                </a:cubicBezTo>
                <a:cubicBezTo>
                  <a:pt x="1629" y="453"/>
                  <a:pt x="1629" y="453"/>
                  <a:pt x="1629" y="453"/>
                </a:cubicBezTo>
                <a:cubicBezTo>
                  <a:pt x="1630" y="453"/>
                  <a:pt x="1632" y="451"/>
                  <a:pt x="1631" y="454"/>
                </a:cubicBezTo>
                <a:cubicBezTo>
                  <a:pt x="1627" y="458"/>
                  <a:pt x="1627" y="458"/>
                  <a:pt x="1627" y="458"/>
                </a:cubicBezTo>
                <a:cubicBezTo>
                  <a:pt x="1627" y="458"/>
                  <a:pt x="1627" y="458"/>
                  <a:pt x="1627" y="458"/>
                </a:cubicBezTo>
                <a:cubicBezTo>
                  <a:pt x="1627" y="456"/>
                  <a:pt x="1627" y="456"/>
                  <a:pt x="1627" y="456"/>
                </a:cubicBezTo>
                <a:cubicBezTo>
                  <a:pt x="1622" y="457"/>
                  <a:pt x="1622" y="457"/>
                  <a:pt x="1622" y="457"/>
                </a:cubicBezTo>
                <a:cubicBezTo>
                  <a:pt x="1622" y="458"/>
                  <a:pt x="1626" y="451"/>
                  <a:pt x="1621" y="459"/>
                </a:cubicBezTo>
                <a:cubicBezTo>
                  <a:pt x="1619" y="459"/>
                  <a:pt x="1619" y="459"/>
                  <a:pt x="1619" y="459"/>
                </a:cubicBezTo>
                <a:cubicBezTo>
                  <a:pt x="1619" y="461"/>
                  <a:pt x="1619" y="461"/>
                  <a:pt x="1619" y="461"/>
                </a:cubicBezTo>
                <a:cubicBezTo>
                  <a:pt x="1619" y="462"/>
                  <a:pt x="1617" y="457"/>
                  <a:pt x="1621" y="462"/>
                </a:cubicBezTo>
                <a:cubicBezTo>
                  <a:pt x="1621" y="464"/>
                  <a:pt x="1621" y="464"/>
                  <a:pt x="1621" y="464"/>
                </a:cubicBezTo>
                <a:cubicBezTo>
                  <a:pt x="1613" y="463"/>
                  <a:pt x="1613" y="463"/>
                  <a:pt x="1613" y="463"/>
                </a:cubicBezTo>
                <a:cubicBezTo>
                  <a:pt x="1613" y="464"/>
                  <a:pt x="1609" y="464"/>
                  <a:pt x="1611" y="463"/>
                </a:cubicBezTo>
                <a:cubicBezTo>
                  <a:pt x="1615" y="461"/>
                  <a:pt x="1615" y="461"/>
                  <a:pt x="1615" y="461"/>
                </a:cubicBezTo>
                <a:cubicBezTo>
                  <a:pt x="1615" y="460"/>
                  <a:pt x="1615" y="460"/>
                  <a:pt x="1615" y="460"/>
                </a:cubicBezTo>
                <a:cubicBezTo>
                  <a:pt x="1604" y="460"/>
                  <a:pt x="1604" y="460"/>
                  <a:pt x="1604" y="460"/>
                </a:cubicBezTo>
                <a:cubicBezTo>
                  <a:pt x="1600" y="463"/>
                  <a:pt x="1600" y="463"/>
                  <a:pt x="1600" y="463"/>
                </a:cubicBezTo>
                <a:cubicBezTo>
                  <a:pt x="1601" y="464"/>
                  <a:pt x="1591" y="464"/>
                  <a:pt x="1603" y="465"/>
                </a:cubicBezTo>
                <a:cubicBezTo>
                  <a:pt x="1602" y="465"/>
                  <a:pt x="1603" y="466"/>
                  <a:pt x="1602" y="466"/>
                </a:cubicBezTo>
                <a:cubicBezTo>
                  <a:pt x="1597" y="465"/>
                  <a:pt x="1597" y="465"/>
                  <a:pt x="1597" y="465"/>
                </a:cubicBezTo>
                <a:cubicBezTo>
                  <a:pt x="1595" y="469"/>
                  <a:pt x="1595" y="469"/>
                  <a:pt x="1595" y="469"/>
                </a:cubicBezTo>
                <a:cubicBezTo>
                  <a:pt x="1593" y="469"/>
                  <a:pt x="1593" y="469"/>
                  <a:pt x="1593" y="469"/>
                </a:cubicBezTo>
                <a:cubicBezTo>
                  <a:pt x="1577" y="479"/>
                  <a:pt x="1577" y="479"/>
                  <a:pt x="1577" y="479"/>
                </a:cubicBezTo>
                <a:cubicBezTo>
                  <a:pt x="1569" y="484"/>
                  <a:pt x="1569" y="484"/>
                  <a:pt x="1569" y="484"/>
                </a:cubicBezTo>
                <a:cubicBezTo>
                  <a:pt x="1568" y="485"/>
                  <a:pt x="1578" y="478"/>
                  <a:pt x="1566" y="485"/>
                </a:cubicBezTo>
                <a:cubicBezTo>
                  <a:pt x="1571" y="487"/>
                  <a:pt x="1571" y="487"/>
                  <a:pt x="1571" y="487"/>
                </a:cubicBezTo>
                <a:cubicBezTo>
                  <a:pt x="1572" y="487"/>
                  <a:pt x="1567" y="490"/>
                  <a:pt x="1573" y="486"/>
                </a:cubicBezTo>
                <a:cubicBezTo>
                  <a:pt x="1572" y="485"/>
                  <a:pt x="1572" y="485"/>
                  <a:pt x="1572" y="485"/>
                </a:cubicBezTo>
                <a:cubicBezTo>
                  <a:pt x="1574" y="484"/>
                  <a:pt x="1574" y="484"/>
                  <a:pt x="1574" y="484"/>
                </a:cubicBezTo>
                <a:cubicBezTo>
                  <a:pt x="1575" y="485"/>
                  <a:pt x="1575" y="485"/>
                  <a:pt x="1575" y="485"/>
                </a:cubicBezTo>
                <a:cubicBezTo>
                  <a:pt x="1578" y="483"/>
                  <a:pt x="1578" y="483"/>
                  <a:pt x="1578" y="483"/>
                </a:cubicBezTo>
                <a:cubicBezTo>
                  <a:pt x="1579" y="484"/>
                  <a:pt x="1579" y="484"/>
                  <a:pt x="1579" y="484"/>
                </a:cubicBezTo>
                <a:cubicBezTo>
                  <a:pt x="1578" y="483"/>
                  <a:pt x="1579" y="484"/>
                  <a:pt x="1581" y="482"/>
                </a:cubicBezTo>
                <a:cubicBezTo>
                  <a:pt x="1581" y="484"/>
                  <a:pt x="1581" y="484"/>
                  <a:pt x="1581" y="484"/>
                </a:cubicBezTo>
                <a:cubicBezTo>
                  <a:pt x="1582" y="484"/>
                  <a:pt x="1582" y="484"/>
                  <a:pt x="1582" y="484"/>
                </a:cubicBezTo>
                <a:cubicBezTo>
                  <a:pt x="1583" y="483"/>
                  <a:pt x="1585" y="483"/>
                  <a:pt x="1586" y="481"/>
                </a:cubicBezTo>
                <a:cubicBezTo>
                  <a:pt x="1583" y="477"/>
                  <a:pt x="1582" y="483"/>
                  <a:pt x="1579" y="482"/>
                </a:cubicBezTo>
                <a:cubicBezTo>
                  <a:pt x="1578" y="480"/>
                  <a:pt x="1581" y="481"/>
                  <a:pt x="1579" y="480"/>
                </a:cubicBezTo>
                <a:cubicBezTo>
                  <a:pt x="1585" y="481"/>
                  <a:pt x="1577" y="475"/>
                  <a:pt x="1586" y="480"/>
                </a:cubicBezTo>
                <a:cubicBezTo>
                  <a:pt x="1587" y="477"/>
                  <a:pt x="1587" y="477"/>
                  <a:pt x="1587" y="477"/>
                </a:cubicBezTo>
                <a:cubicBezTo>
                  <a:pt x="1590" y="477"/>
                  <a:pt x="1590" y="477"/>
                  <a:pt x="1590" y="477"/>
                </a:cubicBezTo>
                <a:cubicBezTo>
                  <a:pt x="1587" y="480"/>
                  <a:pt x="1587" y="480"/>
                  <a:pt x="1587" y="480"/>
                </a:cubicBezTo>
                <a:cubicBezTo>
                  <a:pt x="1587" y="480"/>
                  <a:pt x="1587" y="480"/>
                  <a:pt x="1587" y="480"/>
                </a:cubicBezTo>
                <a:cubicBezTo>
                  <a:pt x="1597" y="479"/>
                  <a:pt x="1597" y="479"/>
                  <a:pt x="1597" y="479"/>
                </a:cubicBezTo>
                <a:cubicBezTo>
                  <a:pt x="1596" y="475"/>
                  <a:pt x="1596" y="475"/>
                  <a:pt x="1596" y="475"/>
                </a:cubicBezTo>
                <a:cubicBezTo>
                  <a:pt x="1603" y="478"/>
                  <a:pt x="1600" y="471"/>
                  <a:pt x="1608" y="473"/>
                </a:cubicBezTo>
                <a:cubicBezTo>
                  <a:pt x="1612" y="473"/>
                  <a:pt x="1612" y="473"/>
                  <a:pt x="1612" y="473"/>
                </a:cubicBezTo>
                <a:cubicBezTo>
                  <a:pt x="1612" y="473"/>
                  <a:pt x="1615" y="473"/>
                  <a:pt x="1611" y="474"/>
                </a:cubicBezTo>
                <a:cubicBezTo>
                  <a:pt x="1613" y="475"/>
                  <a:pt x="1613" y="475"/>
                  <a:pt x="1613" y="475"/>
                </a:cubicBezTo>
                <a:cubicBezTo>
                  <a:pt x="1621" y="472"/>
                  <a:pt x="1621" y="472"/>
                  <a:pt x="1621" y="472"/>
                </a:cubicBezTo>
                <a:cubicBezTo>
                  <a:pt x="1636" y="468"/>
                  <a:pt x="1636" y="468"/>
                  <a:pt x="1636" y="468"/>
                </a:cubicBezTo>
                <a:cubicBezTo>
                  <a:pt x="1645" y="467"/>
                  <a:pt x="1645" y="467"/>
                  <a:pt x="1645" y="467"/>
                </a:cubicBezTo>
                <a:cubicBezTo>
                  <a:pt x="1654" y="463"/>
                  <a:pt x="1654" y="463"/>
                  <a:pt x="1654" y="463"/>
                </a:cubicBezTo>
                <a:cubicBezTo>
                  <a:pt x="1668" y="460"/>
                  <a:pt x="1668" y="460"/>
                  <a:pt x="1668" y="460"/>
                </a:cubicBezTo>
                <a:cubicBezTo>
                  <a:pt x="1670" y="459"/>
                  <a:pt x="1670" y="459"/>
                  <a:pt x="1670" y="459"/>
                </a:cubicBezTo>
                <a:cubicBezTo>
                  <a:pt x="1675" y="461"/>
                  <a:pt x="1675" y="461"/>
                  <a:pt x="1675" y="461"/>
                </a:cubicBezTo>
                <a:cubicBezTo>
                  <a:pt x="1677" y="459"/>
                  <a:pt x="1677" y="459"/>
                  <a:pt x="1677" y="459"/>
                </a:cubicBezTo>
                <a:cubicBezTo>
                  <a:pt x="1676" y="463"/>
                  <a:pt x="1676" y="463"/>
                  <a:pt x="1676" y="463"/>
                </a:cubicBezTo>
                <a:cubicBezTo>
                  <a:pt x="1680" y="459"/>
                  <a:pt x="1659" y="461"/>
                  <a:pt x="1683" y="462"/>
                </a:cubicBezTo>
                <a:cubicBezTo>
                  <a:pt x="1684" y="462"/>
                  <a:pt x="1682" y="461"/>
                  <a:pt x="1684" y="461"/>
                </a:cubicBezTo>
                <a:cubicBezTo>
                  <a:pt x="1682" y="459"/>
                  <a:pt x="1682" y="459"/>
                  <a:pt x="1682" y="459"/>
                </a:cubicBezTo>
                <a:cubicBezTo>
                  <a:pt x="1690" y="457"/>
                  <a:pt x="1690" y="457"/>
                  <a:pt x="1690" y="457"/>
                </a:cubicBezTo>
                <a:cubicBezTo>
                  <a:pt x="1692" y="457"/>
                  <a:pt x="1692" y="457"/>
                  <a:pt x="1692" y="457"/>
                </a:cubicBezTo>
                <a:cubicBezTo>
                  <a:pt x="1692" y="461"/>
                  <a:pt x="1692" y="461"/>
                  <a:pt x="1692" y="461"/>
                </a:cubicBezTo>
                <a:cubicBezTo>
                  <a:pt x="1686" y="460"/>
                  <a:pt x="1686" y="460"/>
                  <a:pt x="1686" y="460"/>
                </a:cubicBezTo>
                <a:cubicBezTo>
                  <a:pt x="1686" y="462"/>
                  <a:pt x="1686" y="462"/>
                  <a:pt x="1686" y="462"/>
                </a:cubicBezTo>
                <a:cubicBezTo>
                  <a:pt x="1683" y="463"/>
                  <a:pt x="1688" y="457"/>
                  <a:pt x="1682" y="462"/>
                </a:cubicBezTo>
                <a:cubicBezTo>
                  <a:pt x="1686" y="465"/>
                  <a:pt x="1686" y="465"/>
                  <a:pt x="1686" y="465"/>
                </a:cubicBezTo>
                <a:cubicBezTo>
                  <a:pt x="1684" y="466"/>
                  <a:pt x="1684" y="466"/>
                  <a:pt x="1684" y="466"/>
                </a:cubicBezTo>
                <a:cubicBezTo>
                  <a:pt x="1683" y="465"/>
                  <a:pt x="1683" y="465"/>
                  <a:pt x="1683" y="465"/>
                </a:cubicBezTo>
                <a:cubicBezTo>
                  <a:pt x="1673" y="473"/>
                  <a:pt x="1673" y="473"/>
                  <a:pt x="1673" y="473"/>
                </a:cubicBezTo>
                <a:cubicBezTo>
                  <a:pt x="1668" y="475"/>
                  <a:pt x="1668" y="475"/>
                  <a:pt x="1668" y="475"/>
                </a:cubicBezTo>
                <a:cubicBezTo>
                  <a:pt x="1665" y="477"/>
                  <a:pt x="1665" y="477"/>
                  <a:pt x="1665" y="477"/>
                </a:cubicBezTo>
                <a:cubicBezTo>
                  <a:pt x="1656" y="481"/>
                  <a:pt x="1656" y="481"/>
                  <a:pt x="1656" y="481"/>
                </a:cubicBezTo>
                <a:cubicBezTo>
                  <a:pt x="1654" y="479"/>
                  <a:pt x="1663" y="480"/>
                  <a:pt x="1653" y="483"/>
                </a:cubicBezTo>
                <a:cubicBezTo>
                  <a:pt x="1653" y="480"/>
                  <a:pt x="1653" y="480"/>
                  <a:pt x="1653" y="480"/>
                </a:cubicBezTo>
                <a:cubicBezTo>
                  <a:pt x="1650" y="481"/>
                  <a:pt x="1650" y="481"/>
                  <a:pt x="1650" y="481"/>
                </a:cubicBezTo>
                <a:cubicBezTo>
                  <a:pt x="1650" y="484"/>
                  <a:pt x="1650" y="484"/>
                  <a:pt x="1650" y="484"/>
                </a:cubicBezTo>
                <a:cubicBezTo>
                  <a:pt x="1649" y="484"/>
                  <a:pt x="1649" y="484"/>
                  <a:pt x="1649" y="484"/>
                </a:cubicBezTo>
                <a:cubicBezTo>
                  <a:pt x="1648" y="483"/>
                  <a:pt x="1648" y="483"/>
                  <a:pt x="1648" y="483"/>
                </a:cubicBezTo>
                <a:cubicBezTo>
                  <a:pt x="1655" y="478"/>
                  <a:pt x="1655" y="478"/>
                  <a:pt x="1655" y="478"/>
                </a:cubicBezTo>
                <a:cubicBezTo>
                  <a:pt x="1658" y="479"/>
                  <a:pt x="1658" y="479"/>
                  <a:pt x="1658" y="479"/>
                </a:cubicBezTo>
                <a:cubicBezTo>
                  <a:pt x="1659" y="477"/>
                  <a:pt x="1659" y="477"/>
                  <a:pt x="1659" y="477"/>
                </a:cubicBezTo>
                <a:cubicBezTo>
                  <a:pt x="1650" y="475"/>
                  <a:pt x="1650" y="475"/>
                  <a:pt x="1650" y="475"/>
                </a:cubicBezTo>
                <a:cubicBezTo>
                  <a:pt x="1644" y="477"/>
                  <a:pt x="1644" y="477"/>
                  <a:pt x="1644" y="477"/>
                </a:cubicBezTo>
                <a:cubicBezTo>
                  <a:pt x="1646" y="475"/>
                  <a:pt x="1646" y="475"/>
                  <a:pt x="1646" y="475"/>
                </a:cubicBezTo>
                <a:cubicBezTo>
                  <a:pt x="1651" y="471"/>
                  <a:pt x="1648" y="478"/>
                  <a:pt x="1656" y="473"/>
                </a:cubicBezTo>
                <a:cubicBezTo>
                  <a:pt x="1657" y="474"/>
                  <a:pt x="1657" y="474"/>
                  <a:pt x="1657" y="474"/>
                </a:cubicBezTo>
                <a:cubicBezTo>
                  <a:pt x="1664" y="470"/>
                  <a:pt x="1664" y="470"/>
                  <a:pt x="1664" y="470"/>
                </a:cubicBezTo>
                <a:cubicBezTo>
                  <a:pt x="1657" y="470"/>
                  <a:pt x="1657" y="470"/>
                  <a:pt x="1657" y="470"/>
                </a:cubicBezTo>
                <a:cubicBezTo>
                  <a:pt x="1657" y="470"/>
                  <a:pt x="1657" y="470"/>
                  <a:pt x="1657" y="470"/>
                </a:cubicBezTo>
                <a:cubicBezTo>
                  <a:pt x="1657" y="470"/>
                  <a:pt x="1657" y="471"/>
                  <a:pt x="1656" y="470"/>
                </a:cubicBezTo>
                <a:cubicBezTo>
                  <a:pt x="1658" y="468"/>
                  <a:pt x="1658" y="468"/>
                  <a:pt x="1658" y="468"/>
                </a:cubicBezTo>
                <a:cubicBezTo>
                  <a:pt x="1664" y="469"/>
                  <a:pt x="1648" y="476"/>
                  <a:pt x="1667" y="468"/>
                </a:cubicBezTo>
                <a:cubicBezTo>
                  <a:pt x="1668" y="469"/>
                  <a:pt x="1668" y="469"/>
                  <a:pt x="1668" y="469"/>
                </a:cubicBezTo>
                <a:cubicBezTo>
                  <a:pt x="1677" y="467"/>
                  <a:pt x="1677" y="467"/>
                  <a:pt x="1677" y="467"/>
                </a:cubicBezTo>
                <a:cubicBezTo>
                  <a:pt x="1679" y="466"/>
                  <a:pt x="1679" y="466"/>
                  <a:pt x="1679" y="466"/>
                </a:cubicBezTo>
                <a:cubicBezTo>
                  <a:pt x="1672" y="464"/>
                  <a:pt x="1672" y="464"/>
                  <a:pt x="1672" y="464"/>
                </a:cubicBezTo>
                <a:cubicBezTo>
                  <a:pt x="1655" y="467"/>
                  <a:pt x="1655" y="467"/>
                  <a:pt x="1655" y="467"/>
                </a:cubicBezTo>
                <a:cubicBezTo>
                  <a:pt x="1651" y="470"/>
                  <a:pt x="1651" y="470"/>
                  <a:pt x="1651" y="470"/>
                </a:cubicBezTo>
                <a:cubicBezTo>
                  <a:pt x="1650" y="471"/>
                  <a:pt x="1664" y="461"/>
                  <a:pt x="1644" y="473"/>
                </a:cubicBezTo>
                <a:cubicBezTo>
                  <a:pt x="1639" y="473"/>
                  <a:pt x="1639" y="473"/>
                  <a:pt x="1639" y="473"/>
                </a:cubicBezTo>
                <a:cubicBezTo>
                  <a:pt x="1632" y="477"/>
                  <a:pt x="1632" y="477"/>
                  <a:pt x="1632" y="477"/>
                </a:cubicBezTo>
                <a:cubicBezTo>
                  <a:pt x="1630" y="475"/>
                  <a:pt x="1630" y="475"/>
                  <a:pt x="1630" y="475"/>
                </a:cubicBezTo>
                <a:cubicBezTo>
                  <a:pt x="1629" y="479"/>
                  <a:pt x="1629" y="479"/>
                  <a:pt x="1629" y="479"/>
                </a:cubicBezTo>
                <a:cubicBezTo>
                  <a:pt x="1620" y="482"/>
                  <a:pt x="1620" y="482"/>
                  <a:pt x="1620" y="482"/>
                </a:cubicBezTo>
                <a:cubicBezTo>
                  <a:pt x="1618" y="484"/>
                  <a:pt x="1618" y="484"/>
                  <a:pt x="1618" y="484"/>
                </a:cubicBezTo>
                <a:cubicBezTo>
                  <a:pt x="1627" y="482"/>
                  <a:pt x="1627" y="482"/>
                  <a:pt x="1627" y="482"/>
                </a:cubicBezTo>
                <a:cubicBezTo>
                  <a:pt x="1623" y="485"/>
                  <a:pt x="1623" y="485"/>
                  <a:pt x="1623" y="485"/>
                </a:cubicBezTo>
                <a:cubicBezTo>
                  <a:pt x="1617" y="486"/>
                  <a:pt x="1617" y="486"/>
                  <a:pt x="1617" y="486"/>
                </a:cubicBezTo>
                <a:cubicBezTo>
                  <a:pt x="1621" y="483"/>
                  <a:pt x="1621" y="489"/>
                  <a:pt x="1609" y="489"/>
                </a:cubicBezTo>
                <a:cubicBezTo>
                  <a:pt x="1607" y="491"/>
                  <a:pt x="1607" y="491"/>
                  <a:pt x="1607" y="491"/>
                </a:cubicBezTo>
                <a:cubicBezTo>
                  <a:pt x="1602" y="493"/>
                  <a:pt x="1602" y="493"/>
                  <a:pt x="1602" y="493"/>
                </a:cubicBezTo>
                <a:cubicBezTo>
                  <a:pt x="1600" y="490"/>
                  <a:pt x="1608" y="491"/>
                  <a:pt x="1597" y="494"/>
                </a:cubicBezTo>
                <a:cubicBezTo>
                  <a:pt x="1598" y="490"/>
                  <a:pt x="1602" y="496"/>
                  <a:pt x="1603" y="490"/>
                </a:cubicBezTo>
                <a:cubicBezTo>
                  <a:pt x="1604" y="488"/>
                  <a:pt x="1607" y="492"/>
                  <a:pt x="1608" y="489"/>
                </a:cubicBezTo>
                <a:cubicBezTo>
                  <a:pt x="1608" y="488"/>
                  <a:pt x="1608" y="488"/>
                  <a:pt x="1608" y="488"/>
                </a:cubicBezTo>
                <a:cubicBezTo>
                  <a:pt x="1604" y="484"/>
                  <a:pt x="1608" y="491"/>
                  <a:pt x="1615" y="486"/>
                </a:cubicBezTo>
                <a:cubicBezTo>
                  <a:pt x="1618" y="484"/>
                  <a:pt x="1618" y="484"/>
                  <a:pt x="1618" y="484"/>
                </a:cubicBezTo>
                <a:cubicBezTo>
                  <a:pt x="1615" y="482"/>
                  <a:pt x="1611" y="481"/>
                  <a:pt x="1608" y="484"/>
                </a:cubicBezTo>
                <a:cubicBezTo>
                  <a:pt x="1601" y="487"/>
                  <a:pt x="1601" y="487"/>
                  <a:pt x="1601" y="487"/>
                </a:cubicBezTo>
                <a:cubicBezTo>
                  <a:pt x="1601" y="489"/>
                  <a:pt x="1601" y="489"/>
                  <a:pt x="1601" y="489"/>
                </a:cubicBezTo>
                <a:cubicBezTo>
                  <a:pt x="1593" y="488"/>
                  <a:pt x="1592" y="491"/>
                  <a:pt x="1584" y="494"/>
                </a:cubicBezTo>
                <a:cubicBezTo>
                  <a:pt x="1584" y="495"/>
                  <a:pt x="1584" y="495"/>
                  <a:pt x="1584" y="495"/>
                </a:cubicBezTo>
                <a:cubicBezTo>
                  <a:pt x="1582" y="494"/>
                  <a:pt x="1582" y="494"/>
                  <a:pt x="1582" y="494"/>
                </a:cubicBezTo>
                <a:cubicBezTo>
                  <a:pt x="1567" y="500"/>
                  <a:pt x="1567" y="500"/>
                  <a:pt x="1567" y="500"/>
                </a:cubicBezTo>
                <a:cubicBezTo>
                  <a:pt x="1557" y="503"/>
                  <a:pt x="1557" y="503"/>
                  <a:pt x="1557" y="503"/>
                </a:cubicBezTo>
                <a:cubicBezTo>
                  <a:pt x="1557" y="505"/>
                  <a:pt x="1557" y="505"/>
                  <a:pt x="1557" y="505"/>
                </a:cubicBezTo>
                <a:cubicBezTo>
                  <a:pt x="1557" y="504"/>
                  <a:pt x="1557" y="504"/>
                  <a:pt x="1557" y="504"/>
                </a:cubicBezTo>
                <a:cubicBezTo>
                  <a:pt x="1544" y="509"/>
                  <a:pt x="1544" y="509"/>
                  <a:pt x="1544" y="509"/>
                </a:cubicBezTo>
                <a:cubicBezTo>
                  <a:pt x="1541" y="512"/>
                  <a:pt x="1541" y="512"/>
                  <a:pt x="1541" y="512"/>
                </a:cubicBezTo>
                <a:cubicBezTo>
                  <a:pt x="1535" y="514"/>
                  <a:pt x="1535" y="514"/>
                  <a:pt x="1535" y="514"/>
                </a:cubicBezTo>
                <a:cubicBezTo>
                  <a:pt x="1535" y="512"/>
                  <a:pt x="1535" y="512"/>
                  <a:pt x="1535" y="512"/>
                </a:cubicBezTo>
                <a:cubicBezTo>
                  <a:pt x="1528" y="516"/>
                  <a:pt x="1528" y="516"/>
                  <a:pt x="1528" y="516"/>
                </a:cubicBezTo>
                <a:cubicBezTo>
                  <a:pt x="1526" y="515"/>
                  <a:pt x="1526" y="515"/>
                  <a:pt x="1526" y="515"/>
                </a:cubicBezTo>
                <a:cubicBezTo>
                  <a:pt x="1524" y="518"/>
                  <a:pt x="1524" y="518"/>
                  <a:pt x="1524" y="518"/>
                </a:cubicBezTo>
                <a:cubicBezTo>
                  <a:pt x="1518" y="516"/>
                  <a:pt x="1518" y="516"/>
                  <a:pt x="1518" y="516"/>
                </a:cubicBezTo>
                <a:cubicBezTo>
                  <a:pt x="1502" y="525"/>
                  <a:pt x="1502" y="525"/>
                  <a:pt x="1502" y="525"/>
                </a:cubicBezTo>
                <a:cubicBezTo>
                  <a:pt x="1499" y="525"/>
                  <a:pt x="1499" y="525"/>
                  <a:pt x="1499" y="525"/>
                </a:cubicBezTo>
                <a:cubicBezTo>
                  <a:pt x="1499" y="524"/>
                  <a:pt x="1499" y="524"/>
                  <a:pt x="1499" y="524"/>
                </a:cubicBezTo>
                <a:cubicBezTo>
                  <a:pt x="1499" y="524"/>
                  <a:pt x="1499" y="524"/>
                  <a:pt x="1499" y="524"/>
                </a:cubicBezTo>
                <a:cubicBezTo>
                  <a:pt x="1498" y="525"/>
                  <a:pt x="1498" y="525"/>
                  <a:pt x="1498" y="525"/>
                </a:cubicBezTo>
                <a:cubicBezTo>
                  <a:pt x="1499" y="528"/>
                  <a:pt x="1499" y="528"/>
                  <a:pt x="1499" y="528"/>
                </a:cubicBezTo>
                <a:cubicBezTo>
                  <a:pt x="1498" y="528"/>
                  <a:pt x="1498" y="528"/>
                  <a:pt x="1498" y="528"/>
                </a:cubicBezTo>
                <a:cubicBezTo>
                  <a:pt x="1499" y="531"/>
                  <a:pt x="1499" y="531"/>
                  <a:pt x="1499" y="531"/>
                </a:cubicBezTo>
                <a:cubicBezTo>
                  <a:pt x="1480" y="540"/>
                  <a:pt x="1480" y="540"/>
                  <a:pt x="1480" y="540"/>
                </a:cubicBezTo>
                <a:cubicBezTo>
                  <a:pt x="1470" y="545"/>
                  <a:pt x="1470" y="545"/>
                  <a:pt x="1470" y="545"/>
                </a:cubicBezTo>
                <a:cubicBezTo>
                  <a:pt x="1465" y="547"/>
                  <a:pt x="1465" y="547"/>
                  <a:pt x="1465" y="547"/>
                </a:cubicBezTo>
                <a:cubicBezTo>
                  <a:pt x="1465" y="548"/>
                  <a:pt x="1468" y="542"/>
                  <a:pt x="1464" y="550"/>
                </a:cubicBezTo>
                <a:cubicBezTo>
                  <a:pt x="1465" y="551"/>
                  <a:pt x="1465" y="551"/>
                  <a:pt x="1465" y="551"/>
                </a:cubicBezTo>
                <a:cubicBezTo>
                  <a:pt x="1466" y="550"/>
                  <a:pt x="1466" y="550"/>
                  <a:pt x="1466" y="550"/>
                </a:cubicBezTo>
                <a:cubicBezTo>
                  <a:pt x="1464" y="554"/>
                  <a:pt x="1464" y="554"/>
                  <a:pt x="1464" y="554"/>
                </a:cubicBezTo>
                <a:cubicBezTo>
                  <a:pt x="1465" y="554"/>
                  <a:pt x="1459" y="553"/>
                  <a:pt x="1466" y="554"/>
                </a:cubicBezTo>
                <a:cubicBezTo>
                  <a:pt x="1466" y="556"/>
                  <a:pt x="1466" y="556"/>
                  <a:pt x="1466" y="556"/>
                </a:cubicBezTo>
                <a:cubicBezTo>
                  <a:pt x="1465" y="556"/>
                  <a:pt x="1462" y="555"/>
                  <a:pt x="1464" y="558"/>
                </a:cubicBezTo>
                <a:cubicBezTo>
                  <a:pt x="1464" y="557"/>
                  <a:pt x="1463" y="558"/>
                  <a:pt x="1462" y="557"/>
                </a:cubicBezTo>
                <a:cubicBezTo>
                  <a:pt x="1464" y="556"/>
                  <a:pt x="1464" y="556"/>
                  <a:pt x="1464" y="556"/>
                </a:cubicBezTo>
                <a:cubicBezTo>
                  <a:pt x="1463" y="554"/>
                  <a:pt x="1463" y="554"/>
                  <a:pt x="1463" y="554"/>
                </a:cubicBezTo>
                <a:cubicBezTo>
                  <a:pt x="1457" y="552"/>
                  <a:pt x="1457" y="552"/>
                  <a:pt x="1457" y="552"/>
                </a:cubicBezTo>
                <a:cubicBezTo>
                  <a:pt x="1457" y="554"/>
                  <a:pt x="1457" y="554"/>
                  <a:pt x="1457" y="554"/>
                </a:cubicBezTo>
                <a:cubicBezTo>
                  <a:pt x="1451" y="554"/>
                  <a:pt x="1451" y="554"/>
                  <a:pt x="1451" y="554"/>
                </a:cubicBezTo>
                <a:cubicBezTo>
                  <a:pt x="1452" y="555"/>
                  <a:pt x="1452" y="555"/>
                  <a:pt x="1452" y="555"/>
                </a:cubicBezTo>
                <a:cubicBezTo>
                  <a:pt x="1450" y="555"/>
                  <a:pt x="1450" y="555"/>
                  <a:pt x="1450" y="555"/>
                </a:cubicBezTo>
                <a:cubicBezTo>
                  <a:pt x="1448" y="557"/>
                  <a:pt x="1448" y="557"/>
                  <a:pt x="1448" y="557"/>
                </a:cubicBezTo>
                <a:cubicBezTo>
                  <a:pt x="1452" y="561"/>
                  <a:pt x="1452" y="561"/>
                  <a:pt x="1452" y="561"/>
                </a:cubicBezTo>
                <a:cubicBezTo>
                  <a:pt x="1451" y="562"/>
                  <a:pt x="1451" y="562"/>
                  <a:pt x="1451" y="562"/>
                </a:cubicBezTo>
                <a:cubicBezTo>
                  <a:pt x="1450" y="559"/>
                  <a:pt x="1450" y="559"/>
                  <a:pt x="1450" y="559"/>
                </a:cubicBezTo>
                <a:cubicBezTo>
                  <a:pt x="1449" y="560"/>
                  <a:pt x="1449" y="560"/>
                  <a:pt x="1449" y="560"/>
                </a:cubicBezTo>
                <a:cubicBezTo>
                  <a:pt x="1444" y="563"/>
                  <a:pt x="1444" y="563"/>
                  <a:pt x="1444" y="563"/>
                </a:cubicBezTo>
                <a:cubicBezTo>
                  <a:pt x="1443" y="562"/>
                  <a:pt x="1443" y="562"/>
                  <a:pt x="1443" y="562"/>
                </a:cubicBezTo>
                <a:cubicBezTo>
                  <a:pt x="1441" y="564"/>
                  <a:pt x="1441" y="564"/>
                  <a:pt x="1441" y="564"/>
                </a:cubicBezTo>
                <a:cubicBezTo>
                  <a:pt x="1439" y="564"/>
                  <a:pt x="1439" y="564"/>
                  <a:pt x="1439" y="564"/>
                </a:cubicBezTo>
                <a:cubicBezTo>
                  <a:pt x="1440" y="563"/>
                  <a:pt x="1437" y="563"/>
                  <a:pt x="1439" y="562"/>
                </a:cubicBezTo>
                <a:cubicBezTo>
                  <a:pt x="1437" y="562"/>
                  <a:pt x="1437" y="562"/>
                  <a:pt x="1437" y="562"/>
                </a:cubicBezTo>
                <a:cubicBezTo>
                  <a:pt x="1435" y="564"/>
                  <a:pt x="1435" y="564"/>
                  <a:pt x="1435" y="564"/>
                </a:cubicBezTo>
                <a:cubicBezTo>
                  <a:pt x="1434" y="566"/>
                  <a:pt x="1434" y="566"/>
                  <a:pt x="1434" y="566"/>
                </a:cubicBezTo>
                <a:cubicBezTo>
                  <a:pt x="1433" y="566"/>
                  <a:pt x="1429" y="563"/>
                  <a:pt x="1430" y="567"/>
                </a:cubicBezTo>
                <a:cubicBezTo>
                  <a:pt x="1429" y="567"/>
                  <a:pt x="1439" y="564"/>
                  <a:pt x="1427" y="568"/>
                </a:cubicBezTo>
                <a:cubicBezTo>
                  <a:pt x="1425" y="567"/>
                  <a:pt x="1425" y="567"/>
                  <a:pt x="1425" y="567"/>
                </a:cubicBezTo>
                <a:cubicBezTo>
                  <a:pt x="1407" y="576"/>
                  <a:pt x="1407" y="576"/>
                  <a:pt x="1407" y="576"/>
                </a:cubicBezTo>
                <a:cubicBezTo>
                  <a:pt x="1398" y="580"/>
                  <a:pt x="1398" y="580"/>
                  <a:pt x="1398" y="580"/>
                </a:cubicBezTo>
                <a:cubicBezTo>
                  <a:pt x="1398" y="581"/>
                  <a:pt x="1398" y="581"/>
                  <a:pt x="1398" y="581"/>
                </a:cubicBezTo>
                <a:cubicBezTo>
                  <a:pt x="1393" y="583"/>
                  <a:pt x="1393" y="583"/>
                  <a:pt x="1393" y="583"/>
                </a:cubicBezTo>
                <a:cubicBezTo>
                  <a:pt x="1392" y="586"/>
                  <a:pt x="1392" y="586"/>
                  <a:pt x="1392" y="586"/>
                </a:cubicBezTo>
                <a:cubicBezTo>
                  <a:pt x="1395" y="587"/>
                  <a:pt x="1395" y="587"/>
                  <a:pt x="1395" y="587"/>
                </a:cubicBezTo>
                <a:cubicBezTo>
                  <a:pt x="1399" y="586"/>
                  <a:pt x="1397" y="586"/>
                  <a:pt x="1401" y="585"/>
                </a:cubicBezTo>
                <a:cubicBezTo>
                  <a:pt x="1402" y="585"/>
                  <a:pt x="1402" y="585"/>
                  <a:pt x="1402" y="585"/>
                </a:cubicBezTo>
                <a:cubicBezTo>
                  <a:pt x="1403" y="584"/>
                  <a:pt x="1403" y="584"/>
                  <a:pt x="1403" y="584"/>
                </a:cubicBezTo>
                <a:cubicBezTo>
                  <a:pt x="1402" y="584"/>
                  <a:pt x="1402" y="585"/>
                  <a:pt x="1401" y="584"/>
                </a:cubicBezTo>
                <a:cubicBezTo>
                  <a:pt x="1403" y="583"/>
                  <a:pt x="1403" y="583"/>
                  <a:pt x="1403" y="583"/>
                </a:cubicBezTo>
                <a:cubicBezTo>
                  <a:pt x="1402" y="582"/>
                  <a:pt x="1402" y="582"/>
                  <a:pt x="1402" y="582"/>
                </a:cubicBezTo>
                <a:cubicBezTo>
                  <a:pt x="1403" y="580"/>
                  <a:pt x="1388" y="585"/>
                  <a:pt x="1407" y="579"/>
                </a:cubicBezTo>
                <a:cubicBezTo>
                  <a:pt x="1408" y="580"/>
                  <a:pt x="1408" y="580"/>
                  <a:pt x="1408" y="580"/>
                </a:cubicBezTo>
                <a:cubicBezTo>
                  <a:pt x="1410" y="579"/>
                  <a:pt x="1410" y="579"/>
                  <a:pt x="1410" y="579"/>
                </a:cubicBezTo>
                <a:cubicBezTo>
                  <a:pt x="1409" y="578"/>
                  <a:pt x="1409" y="578"/>
                  <a:pt x="1409" y="578"/>
                </a:cubicBezTo>
                <a:cubicBezTo>
                  <a:pt x="1411" y="578"/>
                  <a:pt x="1411" y="578"/>
                  <a:pt x="1411" y="578"/>
                </a:cubicBezTo>
                <a:cubicBezTo>
                  <a:pt x="1410" y="580"/>
                  <a:pt x="1403" y="572"/>
                  <a:pt x="1407" y="584"/>
                </a:cubicBezTo>
                <a:cubicBezTo>
                  <a:pt x="1417" y="582"/>
                  <a:pt x="1417" y="582"/>
                  <a:pt x="1417" y="582"/>
                </a:cubicBezTo>
                <a:cubicBezTo>
                  <a:pt x="1420" y="580"/>
                  <a:pt x="1420" y="580"/>
                  <a:pt x="1420" y="580"/>
                </a:cubicBezTo>
                <a:cubicBezTo>
                  <a:pt x="1419" y="580"/>
                  <a:pt x="1417" y="578"/>
                  <a:pt x="1417" y="579"/>
                </a:cubicBezTo>
                <a:cubicBezTo>
                  <a:pt x="1417" y="579"/>
                  <a:pt x="1417" y="579"/>
                  <a:pt x="1417" y="579"/>
                </a:cubicBezTo>
                <a:cubicBezTo>
                  <a:pt x="1418" y="576"/>
                  <a:pt x="1418" y="576"/>
                  <a:pt x="1418" y="576"/>
                </a:cubicBezTo>
                <a:cubicBezTo>
                  <a:pt x="1418" y="575"/>
                  <a:pt x="1414" y="576"/>
                  <a:pt x="1417" y="573"/>
                </a:cubicBezTo>
                <a:cubicBezTo>
                  <a:pt x="1419" y="572"/>
                  <a:pt x="1419" y="572"/>
                  <a:pt x="1419" y="572"/>
                </a:cubicBezTo>
                <a:cubicBezTo>
                  <a:pt x="1420" y="573"/>
                  <a:pt x="1420" y="573"/>
                  <a:pt x="1420" y="573"/>
                </a:cubicBezTo>
                <a:cubicBezTo>
                  <a:pt x="1419" y="573"/>
                  <a:pt x="1424" y="568"/>
                  <a:pt x="1419" y="575"/>
                </a:cubicBezTo>
                <a:cubicBezTo>
                  <a:pt x="1421" y="576"/>
                  <a:pt x="1421" y="576"/>
                  <a:pt x="1421" y="576"/>
                </a:cubicBezTo>
                <a:cubicBezTo>
                  <a:pt x="1423" y="576"/>
                  <a:pt x="1423" y="576"/>
                  <a:pt x="1423" y="576"/>
                </a:cubicBezTo>
                <a:cubicBezTo>
                  <a:pt x="1420" y="577"/>
                  <a:pt x="1420" y="577"/>
                  <a:pt x="1420" y="577"/>
                </a:cubicBezTo>
                <a:cubicBezTo>
                  <a:pt x="1420" y="579"/>
                  <a:pt x="1420" y="579"/>
                  <a:pt x="1420" y="579"/>
                </a:cubicBezTo>
                <a:cubicBezTo>
                  <a:pt x="1423" y="580"/>
                  <a:pt x="1427" y="578"/>
                  <a:pt x="1428" y="579"/>
                </a:cubicBezTo>
                <a:cubicBezTo>
                  <a:pt x="1434" y="575"/>
                  <a:pt x="1434" y="575"/>
                  <a:pt x="1434" y="575"/>
                </a:cubicBezTo>
                <a:cubicBezTo>
                  <a:pt x="1435" y="575"/>
                  <a:pt x="1435" y="575"/>
                  <a:pt x="1435" y="575"/>
                </a:cubicBezTo>
                <a:cubicBezTo>
                  <a:pt x="1438" y="572"/>
                  <a:pt x="1438" y="572"/>
                  <a:pt x="1438" y="572"/>
                </a:cubicBezTo>
                <a:cubicBezTo>
                  <a:pt x="1438" y="572"/>
                  <a:pt x="1441" y="574"/>
                  <a:pt x="1437" y="572"/>
                </a:cubicBezTo>
                <a:cubicBezTo>
                  <a:pt x="1440" y="570"/>
                  <a:pt x="1440" y="570"/>
                  <a:pt x="1440" y="570"/>
                </a:cubicBezTo>
                <a:cubicBezTo>
                  <a:pt x="1444" y="573"/>
                  <a:pt x="1444" y="573"/>
                  <a:pt x="1444" y="573"/>
                </a:cubicBezTo>
                <a:cubicBezTo>
                  <a:pt x="1446" y="573"/>
                  <a:pt x="1446" y="573"/>
                  <a:pt x="1446" y="573"/>
                </a:cubicBezTo>
                <a:cubicBezTo>
                  <a:pt x="1446" y="572"/>
                  <a:pt x="1436" y="575"/>
                  <a:pt x="1447" y="569"/>
                </a:cubicBezTo>
                <a:cubicBezTo>
                  <a:pt x="1448" y="570"/>
                  <a:pt x="1448" y="570"/>
                  <a:pt x="1448" y="570"/>
                </a:cubicBezTo>
                <a:cubicBezTo>
                  <a:pt x="1449" y="568"/>
                  <a:pt x="1449" y="568"/>
                  <a:pt x="1449" y="568"/>
                </a:cubicBezTo>
                <a:cubicBezTo>
                  <a:pt x="1451" y="568"/>
                  <a:pt x="1451" y="568"/>
                  <a:pt x="1451" y="568"/>
                </a:cubicBezTo>
                <a:cubicBezTo>
                  <a:pt x="1450" y="571"/>
                  <a:pt x="1450" y="571"/>
                  <a:pt x="1450" y="571"/>
                </a:cubicBezTo>
                <a:cubicBezTo>
                  <a:pt x="1449" y="570"/>
                  <a:pt x="1453" y="571"/>
                  <a:pt x="1448" y="572"/>
                </a:cubicBezTo>
                <a:cubicBezTo>
                  <a:pt x="1451" y="576"/>
                  <a:pt x="1452" y="568"/>
                  <a:pt x="1456" y="571"/>
                </a:cubicBezTo>
                <a:cubicBezTo>
                  <a:pt x="1457" y="570"/>
                  <a:pt x="1457" y="570"/>
                  <a:pt x="1457" y="570"/>
                </a:cubicBezTo>
                <a:cubicBezTo>
                  <a:pt x="1463" y="569"/>
                  <a:pt x="1463" y="569"/>
                  <a:pt x="1463" y="569"/>
                </a:cubicBezTo>
                <a:cubicBezTo>
                  <a:pt x="1464" y="564"/>
                  <a:pt x="1464" y="564"/>
                  <a:pt x="1464" y="564"/>
                </a:cubicBezTo>
                <a:cubicBezTo>
                  <a:pt x="1465" y="562"/>
                  <a:pt x="1469" y="567"/>
                  <a:pt x="1469" y="563"/>
                </a:cubicBezTo>
                <a:cubicBezTo>
                  <a:pt x="1471" y="561"/>
                  <a:pt x="1471" y="561"/>
                  <a:pt x="1471" y="561"/>
                </a:cubicBezTo>
                <a:cubicBezTo>
                  <a:pt x="1472" y="562"/>
                  <a:pt x="1472" y="562"/>
                  <a:pt x="1472" y="562"/>
                </a:cubicBezTo>
                <a:cubicBezTo>
                  <a:pt x="1475" y="561"/>
                  <a:pt x="1475" y="561"/>
                  <a:pt x="1475" y="561"/>
                </a:cubicBezTo>
                <a:cubicBezTo>
                  <a:pt x="1476" y="564"/>
                  <a:pt x="1476" y="564"/>
                  <a:pt x="1476" y="564"/>
                </a:cubicBezTo>
                <a:cubicBezTo>
                  <a:pt x="1485" y="563"/>
                  <a:pt x="1485" y="563"/>
                  <a:pt x="1485" y="563"/>
                </a:cubicBezTo>
                <a:cubicBezTo>
                  <a:pt x="1488" y="559"/>
                  <a:pt x="1488" y="559"/>
                  <a:pt x="1488" y="559"/>
                </a:cubicBezTo>
                <a:cubicBezTo>
                  <a:pt x="1491" y="558"/>
                  <a:pt x="1491" y="558"/>
                  <a:pt x="1491" y="558"/>
                </a:cubicBezTo>
                <a:cubicBezTo>
                  <a:pt x="1492" y="559"/>
                  <a:pt x="1492" y="559"/>
                  <a:pt x="1492" y="559"/>
                </a:cubicBezTo>
                <a:cubicBezTo>
                  <a:pt x="1498" y="557"/>
                  <a:pt x="1498" y="557"/>
                  <a:pt x="1498" y="557"/>
                </a:cubicBezTo>
                <a:cubicBezTo>
                  <a:pt x="1499" y="556"/>
                  <a:pt x="1484" y="556"/>
                  <a:pt x="1502" y="560"/>
                </a:cubicBezTo>
                <a:cubicBezTo>
                  <a:pt x="1502" y="555"/>
                  <a:pt x="1502" y="555"/>
                  <a:pt x="1502" y="555"/>
                </a:cubicBezTo>
                <a:cubicBezTo>
                  <a:pt x="1509" y="555"/>
                  <a:pt x="1509" y="555"/>
                  <a:pt x="1509" y="555"/>
                </a:cubicBezTo>
                <a:cubicBezTo>
                  <a:pt x="1512" y="553"/>
                  <a:pt x="1512" y="553"/>
                  <a:pt x="1512" y="553"/>
                </a:cubicBezTo>
                <a:cubicBezTo>
                  <a:pt x="1513" y="554"/>
                  <a:pt x="1513" y="554"/>
                  <a:pt x="1513" y="554"/>
                </a:cubicBezTo>
                <a:cubicBezTo>
                  <a:pt x="1516" y="553"/>
                  <a:pt x="1516" y="553"/>
                  <a:pt x="1516" y="553"/>
                </a:cubicBezTo>
                <a:cubicBezTo>
                  <a:pt x="1517" y="551"/>
                  <a:pt x="1517" y="551"/>
                  <a:pt x="1517" y="551"/>
                </a:cubicBezTo>
                <a:cubicBezTo>
                  <a:pt x="1514" y="550"/>
                  <a:pt x="1514" y="550"/>
                  <a:pt x="1514" y="550"/>
                </a:cubicBezTo>
                <a:cubicBezTo>
                  <a:pt x="1512" y="552"/>
                  <a:pt x="1512" y="552"/>
                  <a:pt x="1512" y="552"/>
                </a:cubicBezTo>
                <a:cubicBezTo>
                  <a:pt x="1512" y="550"/>
                  <a:pt x="1512" y="550"/>
                  <a:pt x="1512" y="550"/>
                </a:cubicBezTo>
                <a:cubicBezTo>
                  <a:pt x="1516" y="550"/>
                  <a:pt x="1516" y="550"/>
                  <a:pt x="1516" y="550"/>
                </a:cubicBezTo>
                <a:cubicBezTo>
                  <a:pt x="1520" y="551"/>
                  <a:pt x="1520" y="551"/>
                  <a:pt x="1520" y="551"/>
                </a:cubicBezTo>
                <a:cubicBezTo>
                  <a:pt x="1522" y="548"/>
                  <a:pt x="1522" y="548"/>
                  <a:pt x="1522" y="548"/>
                </a:cubicBezTo>
                <a:cubicBezTo>
                  <a:pt x="1525" y="549"/>
                  <a:pt x="1525" y="549"/>
                  <a:pt x="1525" y="549"/>
                </a:cubicBezTo>
                <a:cubicBezTo>
                  <a:pt x="1526" y="549"/>
                  <a:pt x="1526" y="549"/>
                  <a:pt x="1526" y="549"/>
                </a:cubicBezTo>
                <a:cubicBezTo>
                  <a:pt x="1526" y="549"/>
                  <a:pt x="1515" y="552"/>
                  <a:pt x="1527" y="545"/>
                </a:cubicBezTo>
                <a:cubicBezTo>
                  <a:pt x="1527" y="545"/>
                  <a:pt x="1522" y="544"/>
                  <a:pt x="1527" y="547"/>
                </a:cubicBezTo>
                <a:cubicBezTo>
                  <a:pt x="1534" y="544"/>
                  <a:pt x="1534" y="544"/>
                  <a:pt x="1534" y="544"/>
                </a:cubicBezTo>
                <a:cubicBezTo>
                  <a:pt x="1534" y="544"/>
                  <a:pt x="1534" y="544"/>
                  <a:pt x="1534" y="544"/>
                </a:cubicBezTo>
                <a:cubicBezTo>
                  <a:pt x="1537" y="541"/>
                  <a:pt x="1537" y="541"/>
                  <a:pt x="1537" y="541"/>
                </a:cubicBezTo>
                <a:cubicBezTo>
                  <a:pt x="1538" y="542"/>
                  <a:pt x="1538" y="542"/>
                  <a:pt x="1538" y="542"/>
                </a:cubicBezTo>
                <a:cubicBezTo>
                  <a:pt x="1539" y="540"/>
                  <a:pt x="1539" y="540"/>
                  <a:pt x="1539" y="540"/>
                </a:cubicBezTo>
                <a:cubicBezTo>
                  <a:pt x="1543" y="544"/>
                  <a:pt x="1543" y="544"/>
                  <a:pt x="1543" y="544"/>
                </a:cubicBezTo>
                <a:cubicBezTo>
                  <a:pt x="1549" y="541"/>
                  <a:pt x="1549" y="541"/>
                  <a:pt x="1549" y="541"/>
                </a:cubicBezTo>
                <a:cubicBezTo>
                  <a:pt x="1549" y="539"/>
                  <a:pt x="1549" y="539"/>
                  <a:pt x="1549" y="539"/>
                </a:cubicBezTo>
                <a:cubicBezTo>
                  <a:pt x="1554" y="539"/>
                  <a:pt x="1554" y="539"/>
                  <a:pt x="1554" y="539"/>
                </a:cubicBezTo>
                <a:cubicBezTo>
                  <a:pt x="1554" y="538"/>
                  <a:pt x="1554" y="538"/>
                  <a:pt x="1554" y="538"/>
                </a:cubicBezTo>
                <a:cubicBezTo>
                  <a:pt x="1554" y="538"/>
                  <a:pt x="1556" y="537"/>
                  <a:pt x="1555" y="539"/>
                </a:cubicBezTo>
                <a:cubicBezTo>
                  <a:pt x="1558" y="536"/>
                  <a:pt x="1558" y="536"/>
                  <a:pt x="1558" y="536"/>
                </a:cubicBezTo>
                <a:cubicBezTo>
                  <a:pt x="1563" y="536"/>
                  <a:pt x="1563" y="536"/>
                  <a:pt x="1563" y="536"/>
                </a:cubicBezTo>
                <a:cubicBezTo>
                  <a:pt x="1566" y="539"/>
                  <a:pt x="1568" y="534"/>
                  <a:pt x="1569" y="535"/>
                </a:cubicBezTo>
                <a:cubicBezTo>
                  <a:pt x="1569" y="532"/>
                  <a:pt x="1572" y="537"/>
                  <a:pt x="1569" y="532"/>
                </a:cubicBezTo>
                <a:cubicBezTo>
                  <a:pt x="1572" y="532"/>
                  <a:pt x="1572" y="532"/>
                  <a:pt x="1572" y="532"/>
                </a:cubicBezTo>
                <a:cubicBezTo>
                  <a:pt x="1569" y="529"/>
                  <a:pt x="1569" y="529"/>
                  <a:pt x="1569" y="529"/>
                </a:cubicBezTo>
                <a:cubicBezTo>
                  <a:pt x="1575" y="529"/>
                  <a:pt x="1575" y="529"/>
                  <a:pt x="1575" y="529"/>
                </a:cubicBezTo>
                <a:cubicBezTo>
                  <a:pt x="1575" y="526"/>
                  <a:pt x="1575" y="526"/>
                  <a:pt x="1575" y="526"/>
                </a:cubicBezTo>
                <a:cubicBezTo>
                  <a:pt x="1576" y="526"/>
                  <a:pt x="1576" y="527"/>
                  <a:pt x="1577" y="526"/>
                </a:cubicBezTo>
                <a:cubicBezTo>
                  <a:pt x="1577" y="525"/>
                  <a:pt x="1577" y="525"/>
                  <a:pt x="1577" y="525"/>
                </a:cubicBezTo>
                <a:cubicBezTo>
                  <a:pt x="1572" y="525"/>
                  <a:pt x="1572" y="525"/>
                  <a:pt x="1572" y="525"/>
                </a:cubicBezTo>
                <a:cubicBezTo>
                  <a:pt x="1568" y="529"/>
                  <a:pt x="1568" y="529"/>
                  <a:pt x="1568" y="529"/>
                </a:cubicBezTo>
                <a:cubicBezTo>
                  <a:pt x="1568" y="531"/>
                  <a:pt x="1568" y="531"/>
                  <a:pt x="1568" y="531"/>
                </a:cubicBezTo>
                <a:cubicBezTo>
                  <a:pt x="1563" y="532"/>
                  <a:pt x="1563" y="532"/>
                  <a:pt x="1563" y="532"/>
                </a:cubicBezTo>
                <a:cubicBezTo>
                  <a:pt x="1559" y="531"/>
                  <a:pt x="1559" y="531"/>
                  <a:pt x="1559" y="531"/>
                </a:cubicBezTo>
                <a:cubicBezTo>
                  <a:pt x="1556" y="533"/>
                  <a:pt x="1556" y="533"/>
                  <a:pt x="1556" y="533"/>
                </a:cubicBezTo>
                <a:cubicBezTo>
                  <a:pt x="1557" y="533"/>
                  <a:pt x="1559" y="531"/>
                  <a:pt x="1561" y="535"/>
                </a:cubicBezTo>
                <a:cubicBezTo>
                  <a:pt x="1556" y="535"/>
                  <a:pt x="1556" y="535"/>
                  <a:pt x="1556" y="535"/>
                </a:cubicBezTo>
                <a:cubicBezTo>
                  <a:pt x="1550" y="538"/>
                  <a:pt x="1550" y="538"/>
                  <a:pt x="1550" y="538"/>
                </a:cubicBezTo>
                <a:cubicBezTo>
                  <a:pt x="1548" y="537"/>
                  <a:pt x="1548" y="537"/>
                  <a:pt x="1548" y="537"/>
                </a:cubicBezTo>
                <a:cubicBezTo>
                  <a:pt x="1548" y="540"/>
                  <a:pt x="1548" y="540"/>
                  <a:pt x="1548" y="540"/>
                </a:cubicBezTo>
                <a:cubicBezTo>
                  <a:pt x="1546" y="540"/>
                  <a:pt x="1546" y="540"/>
                  <a:pt x="1546" y="540"/>
                </a:cubicBezTo>
                <a:cubicBezTo>
                  <a:pt x="1546" y="538"/>
                  <a:pt x="1546" y="538"/>
                  <a:pt x="1546" y="538"/>
                </a:cubicBezTo>
                <a:cubicBezTo>
                  <a:pt x="1543" y="538"/>
                  <a:pt x="1543" y="538"/>
                  <a:pt x="1543" y="538"/>
                </a:cubicBezTo>
                <a:cubicBezTo>
                  <a:pt x="1544" y="534"/>
                  <a:pt x="1544" y="534"/>
                  <a:pt x="1544" y="534"/>
                </a:cubicBezTo>
                <a:cubicBezTo>
                  <a:pt x="1545" y="536"/>
                  <a:pt x="1545" y="536"/>
                  <a:pt x="1545" y="536"/>
                </a:cubicBezTo>
                <a:cubicBezTo>
                  <a:pt x="1549" y="536"/>
                  <a:pt x="1549" y="536"/>
                  <a:pt x="1549" y="536"/>
                </a:cubicBezTo>
                <a:cubicBezTo>
                  <a:pt x="1549" y="534"/>
                  <a:pt x="1549" y="534"/>
                  <a:pt x="1549" y="534"/>
                </a:cubicBezTo>
                <a:cubicBezTo>
                  <a:pt x="1545" y="534"/>
                  <a:pt x="1545" y="534"/>
                  <a:pt x="1545" y="534"/>
                </a:cubicBezTo>
                <a:cubicBezTo>
                  <a:pt x="1546" y="532"/>
                  <a:pt x="1546" y="532"/>
                  <a:pt x="1546" y="532"/>
                </a:cubicBezTo>
                <a:cubicBezTo>
                  <a:pt x="1546" y="532"/>
                  <a:pt x="1546" y="532"/>
                  <a:pt x="1546" y="532"/>
                </a:cubicBezTo>
                <a:cubicBezTo>
                  <a:pt x="1555" y="528"/>
                  <a:pt x="1555" y="528"/>
                  <a:pt x="1555" y="528"/>
                </a:cubicBezTo>
                <a:cubicBezTo>
                  <a:pt x="1556" y="529"/>
                  <a:pt x="1556" y="529"/>
                  <a:pt x="1556" y="529"/>
                </a:cubicBezTo>
                <a:cubicBezTo>
                  <a:pt x="1561" y="525"/>
                  <a:pt x="1561" y="525"/>
                  <a:pt x="1561" y="525"/>
                </a:cubicBezTo>
                <a:cubicBezTo>
                  <a:pt x="1565" y="525"/>
                  <a:pt x="1565" y="525"/>
                  <a:pt x="1565" y="525"/>
                </a:cubicBezTo>
                <a:cubicBezTo>
                  <a:pt x="1564" y="525"/>
                  <a:pt x="1564" y="525"/>
                  <a:pt x="1564" y="525"/>
                </a:cubicBezTo>
                <a:cubicBezTo>
                  <a:pt x="1567" y="526"/>
                  <a:pt x="1567" y="526"/>
                  <a:pt x="1567" y="526"/>
                </a:cubicBezTo>
                <a:cubicBezTo>
                  <a:pt x="1571" y="525"/>
                  <a:pt x="1571" y="525"/>
                  <a:pt x="1571" y="525"/>
                </a:cubicBezTo>
                <a:cubicBezTo>
                  <a:pt x="1571" y="523"/>
                  <a:pt x="1571" y="523"/>
                  <a:pt x="1571" y="523"/>
                </a:cubicBezTo>
                <a:cubicBezTo>
                  <a:pt x="1573" y="523"/>
                  <a:pt x="1573" y="523"/>
                  <a:pt x="1573" y="523"/>
                </a:cubicBezTo>
                <a:cubicBezTo>
                  <a:pt x="1575" y="522"/>
                  <a:pt x="1575" y="522"/>
                  <a:pt x="1575" y="522"/>
                </a:cubicBezTo>
                <a:cubicBezTo>
                  <a:pt x="1573" y="521"/>
                  <a:pt x="1573" y="521"/>
                  <a:pt x="1573" y="521"/>
                </a:cubicBezTo>
                <a:cubicBezTo>
                  <a:pt x="1576" y="520"/>
                  <a:pt x="1576" y="520"/>
                  <a:pt x="1576" y="520"/>
                </a:cubicBezTo>
                <a:cubicBezTo>
                  <a:pt x="1578" y="516"/>
                  <a:pt x="1578" y="516"/>
                  <a:pt x="1578" y="516"/>
                </a:cubicBezTo>
                <a:cubicBezTo>
                  <a:pt x="1582" y="516"/>
                  <a:pt x="1582" y="516"/>
                  <a:pt x="1582" y="516"/>
                </a:cubicBezTo>
                <a:cubicBezTo>
                  <a:pt x="1584" y="514"/>
                  <a:pt x="1584" y="514"/>
                  <a:pt x="1584" y="514"/>
                </a:cubicBezTo>
                <a:cubicBezTo>
                  <a:pt x="1585" y="516"/>
                  <a:pt x="1585" y="516"/>
                  <a:pt x="1585" y="516"/>
                </a:cubicBezTo>
                <a:cubicBezTo>
                  <a:pt x="1586" y="515"/>
                  <a:pt x="1586" y="515"/>
                  <a:pt x="1586" y="515"/>
                </a:cubicBezTo>
                <a:cubicBezTo>
                  <a:pt x="1585" y="520"/>
                  <a:pt x="1585" y="520"/>
                  <a:pt x="1585" y="520"/>
                </a:cubicBezTo>
                <a:cubicBezTo>
                  <a:pt x="1585" y="520"/>
                  <a:pt x="1585" y="520"/>
                  <a:pt x="1585" y="520"/>
                </a:cubicBezTo>
                <a:cubicBezTo>
                  <a:pt x="1585" y="518"/>
                  <a:pt x="1579" y="522"/>
                  <a:pt x="1583" y="517"/>
                </a:cubicBezTo>
                <a:cubicBezTo>
                  <a:pt x="1582" y="520"/>
                  <a:pt x="1582" y="520"/>
                  <a:pt x="1582" y="520"/>
                </a:cubicBezTo>
                <a:cubicBezTo>
                  <a:pt x="1577" y="521"/>
                  <a:pt x="1577" y="521"/>
                  <a:pt x="1577" y="521"/>
                </a:cubicBezTo>
                <a:cubicBezTo>
                  <a:pt x="1578" y="525"/>
                  <a:pt x="1578" y="525"/>
                  <a:pt x="1578" y="525"/>
                </a:cubicBezTo>
                <a:cubicBezTo>
                  <a:pt x="1581" y="525"/>
                  <a:pt x="1581" y="525"/>
                  <a:pt x="1581" y="525"/>
                </a:cubicBezTo>
                <a:cubicBezTo>
                  <a:pt x="1581" y="523"/>
                  <a:pt x="1583" y="527"/>
                  <a:pt x="1582" y="523"/>
                </a:cubicBezTo>
                <a:cubicBezTo>
                  <a:pt x="1583" y="525"/>
                  <a:pt x="1583" y="525"/>
                  <a:pt x="1583" y="525"/>
                </a:cubicBezTo>
                <a:cubicBezTo>
                  <a:pt x="1584" y="524"/>
                  <a:pt x="1593" y="529"/>
                  <a:pt x="1590" y="522"/>
                </a:cubicBezTo>
                <a:cubicBezTo>
                  <a:pt x="1593" y="520"/>
                  <a:pt x="1593" y="520"/>
                  <a:pt x="1593" y="520"/>
                </a:cubicBezTo>
                <a:cubicBezTo>
                  <a:pt x="1600" y="517"/>
                  <a:pt x="1600" y="517"/>
                  <a:pt x="1600" y="517"/>
                </a:cubicBezTo>
                <a:cubicBezTo>
                  <a:pt x="1599" y="515"/>
                  <a:pt x="1599" y="515"/>
                  <a:pt x="1599" y="515"/>
                </a:cubicBezTo>
                <a:cubicBezTo>
                  <a:pt x="1601" y="515"/>
                  <a:pt x="1601" y="515"/>
                  <a:pt x="1601" y="515"/>
                </a:cubicBezTo>
                <a:cubicBezTo>
                  <a:pt x="1600" y="517"/>
                  <a:pt x="1600" y="517"/>
                  <a:pt x="1600" y="517"/>
                </a:cubicBezTo>
                <a:cubicBezTo>
                  <a:pt x="1600" y="519"/>
                  <a:pt x="1600" y="519"/>
                  <a:pt x="1600" y="519"/>
                </a:cubicBezTo>
                <a:cubicBezTo>
                  <a:pt x="1594" y="522"/>
                  <a:pt x="1594" y="522"/>
                  <a:pt x="1594" y="522"/>
                </a:cubicBezTo>
                <a:cubicBezTo>
                  <a:pt x="1592" y="522"/>
                  <a:pt x="1597" y="520"/>
                  <a:pt x="1591" y="521"/>
                </a:cubicBezTo>
                <a:cubicBezTo>
                  <a:pt x="1588" y="525"/>
                  <a:pt x="1588" y="525"/>
                  <a:pt x="1588" y="525"/>
                </a:cubicBezTo>
                <a:cubicBezTo>
                  <a:pt x="1583" y="527"/>
                  <a:pt x="1619" y="508"/>
                  <a:pt x="1572" y="534"/>
                </a:cubicBezTo>
                <a:cubicBezTo>
                  <a:pt x="1563" y="539"/>
                  <a:pt x="1563" y="539"/>
                  <a:pt x="1563" y="539"/>
                </a:cubicBezTo>
                <a:cubicBezTo>
                  <a:pt x="1562" y="537"/>
                  <a:pt x="1562" y="537"/>
                  <a:pt x="1562" y="537"/>
                </a:cubicBezTo>
                <a:cubicBezTo>
                  <a:pt x="1555" y="545"/>
                  <a:pt x="1555" y="545"/>
                  <a:pt x="1555" y="545"/>
                </a:cubicBezTo>
                <a:cubicBezTo>
                  <a:pt x="1552" y="546"/>
                  <a:pt x="1552" y="546"/>
                  <a:pt x="1552" y="546"/>
                </a:cubicBezTo>
                <a:cubicBezTo>
                  <a:pt x="1552" y="545"/>
                  <a:pt x="1552" y="545"/>
                  <a:pt x="1552" y="545"/>
                </a:cubicBezTo>
                <a:cubicBezTo>
                  <a:pt x="1543" y="549"/>
                  <a:pt x="1543" y="549"/>
                  <a:pt x="1543" y="549"/>
                </a:cubicBezTo>
                <a:cubicBezTo>
                  <a:pt x="1543" y="549"/>
                  <a:pt x="1546" y="550"/>
                  <a:pt x="1542" y="550"/>
                </a:cubicBezTo>
                <a:cubicBezTo>
                  <a:pt x="1544" y="553"/>
                  <a:pt x="1550" y="546"/>
                  <a:pt x="1561" y="547"/>
                </a:cubicBezTo>
                <a:cubicBezTo>
                  <a:pt x="1559" y="547"/>
                  <a:pt x="1559" y="545"/>
                  <a:pt x="1561" y="545"/>
                </a:cubicBezTo>
                <a:cubicBezTo>
                  <a:pt x="1561" y="546"/>
                  <a:pt x="1561" y="546"/>
                  <a:pt x="1561" y="546"/>
                </a:cubicBezTo>
                <a:cubicBezTo>
                  <a:pt x="1557" y="546"/>
                  <a:pt x="1564" y="551"/>
                  <a:pt x="1564" y="543"/>
                </a:cubicBezTo>
                <a:cubicBezTo>
                  <a:pt x="1564" y="544"/>
                  <a:pt x="1564" y="544"/>
                  <a:pt x="1564" y="544"/>
                </a:cubicBezTo>
                <a:cubicBezTo>
                  <a:pt x="1566" y="543"/>
                  <a:pt x="1566" y="543"/>
                  <a:pt x="1566" y="543"/>
                </a:cubicBezTo>
                <a:cubicBezTo>
                  <a:pt x="1572" y="542"/>
                  <a:pt x="1572" y="542"/>
                  <a:pt x="1572" y="542"/>
                </a:cubicBezTo>
                <a:cubicBezTo>
                  <a:pt x="1569" y="544"/>
                  <a:pt x="1569" y="544"/>
                  <a:pt x="1569" y="544"/>
                </a:cubicBezTo>
                <a:cubicBezTo>
                  <a:pt x="1577" y="546"/>
                  <a:pt x="1577" y="546"/>
                  <a:pt x="1577" y="546"/>
                </a:cubicBezTo>
                <a:cubicBezTo>
                  <a:pt x="1578" y="545"/>
                  <a:pt x="1578" y="545"/>
                  <a:pt x="1578" y="545"/>
                </a:cubicBezTo>
                <a:cubicBezTo>
                  <a:pt x="1578" y="547"/>
                  <a:pt x="1578" y="547"/>
                  <a:pt x="1578" y="547"/>
                </a:cubicBezTo>
                <a:cubicBezTo>
                  <a:pt x="1579" y="547"/>
                  <a:pt x="1580" y="549"/>
                  <a:pt x="1581" y="547"/>
                </a:cubicBezTo>
                <a:cubicBezTo>
                  <a:pt x="1581" y="545"/>
                  <a:pt x="1581" y="545"/>
                  <a:pt x="1581" y="545"/>
                </a:cubicBezTo>
                <a:cubicBezTo>
                  <a:pt x="1584" y="543"/>
                  <a:pt x="1584" y="543"/>
                  <a:pt x="1584" y="543"/>
                </a:cubicBezTo>
                <a:cubicBezTo>
                  <a:pt x="1583" y="546"/>
                  <a:pt x="1583" y="546"/>
                  <a:pt x="1583" y="546"/>
                </a:cubicBezTo>
                <a:cubicBezTo>
                  <a:pt x="1588" y="546"/>
                  <a:pt x="1588" y="546"/>
                  <a:pt x="1588" y="546"/>
                </a:cubicBezTo>
                <a:cubicBezTo>
                  <a:pt x="1590" y="543"/>
                  <a:pt x="1590" y="543"/>
                  <a:pt x="1590" y="543"/>
                </a:cubicBezTo>
                <a:cubicBezTo>
                  <a:pt x="1591" y="543"/>
                  <a:pt x="1592" y="543"/>
                  <a:pt x="1593" y="543"/>
                </a:cubicBezTo>
                <a:cubicBezTo>
                  <a:pt x="1589" y="542"/>
                  <a:pt x="1589" y="542"/>
                  <a:pt x="1589" y="542"/>
                </a:cubicBezTo>
                <a:cubicBezTo>
                  <a:pt x="1588" y="542"/>
                  <a:pt x="1588" y="542"/>
                  <a:pt x="1588" y="542"/>
                </a:cubicBezTo>
                <a:cubicBezTo>
                  <a:pt x="1589" y="541"/>
                  <a:pt x="1589" y="541"/>
                  <a:pt x="1589" y="541"/>
                </a:cubicBezTo>
                <a:cubicBezTo>
                  <a:pt x="1587" y="540"/>
                  <a:pt x="1587" y="540"/>
                  <a:pt x="1587" y="540"/>
                </a:cubicBezTo>
                <a:cubicBezTo>
                  <a:pt x="1587" y="536"/>
                  <a:pt x="1587" y="536"/>
                  <a:pt x="1587" y="536"/>
                </a:cubicBezTo>
                <a:cubicBezTo>
                  <a:pt x="1590" y="537"/>
                  <a:pt x="1590" y="537"/>
                  <a:pt x="1590" y="537"/>
                </a:cubicBezTo>
                <a:cubicBezTo>
                  <a:pt x="1590" y="540"/>
                  <a:pt x="1590" y="540"/>
                  <a:pt x="1590" y="540"/>
                </a:cubicBezTo>
                <a:cubicBezTo>
                  <a:pt x="1594" y="539"/>
                  <a:pt x="1594" y="539"/>
                  <a:pt x="1594" y="539"/>
                </a:cubicBezTo>
                <a:cubicBezTo>
                  <a:pt x="1594" y="535"/>
                  <a:pt x="1594" y="535"/>
                  <a:pt x="1594" y="535"/>
                </a:cubicBezTo>
                <a:cubicBezTo>
                  <a:pt x="1597" y="535"/>
                  <a:pt x="1598" y="532"/>
                  <a:pt x="1601" y="535"/>
                </a:cubicBezTo>
                <a:cubicBezTo>
                  <a:pt x="1603" y="535"/>
                  <a:pt x="1604" y="531"/>
                  <a:pt x="1605" y="535"/>
                </a:cubicBezTo>
                <a:cubicBezTo>
                  <a:pt x="1603" y="538"/>
                  <a:pt x="1603" y="538"/>
                  <a:pt x="1603" y="538"/>
                </a:cubicBezTo>
                <a:cubicBezTo>
                  <a:pt x="1605" y="539"/>
                  <a:pt x="1605" y="539"/>
                  <a:pt x="1605" y="539"/>
                </a:cubicBezTo>
                <a:cubicBezTo>
                  <a:pt x="1614" y="535"/>
                  <a:pt x="1614" y="535"/>
                  <a:pt x="1614" y="535"/>
                </a:cubicBezTo>
                <a:cubicBezTo>
                  <a:pt x="1614" y="533"/>
                  <a:pt x="1614" y="533"/>
                  <a:pt x="1614" y="533"/>
                </a:cubicBezTo>
                <a:cubicBezTo>
                  <a:pt x="1623" y="531"/>
                  <a:pt x="1623" y="531"/>
                  <a:pt x="1623" y="531"/>
                </a:cubicBezTo>
                <a:cubicBezTo>
                  <a:pt x="1631" y="527"/>
                  <a:pt x="1631" y="527"/>
                  <a:pt x="1631" y="527"/>
                </a:cubicBezTo>
                <a:cubicBezTo>
                  <a:pt x="1636" y="527"/>
                  <a:pt x="1636" y="527"/>
                  <a:pt x="1636" y="527"/>
                </a:cubicBezTo>
                <a:cubicBezTo>
                  <a:pt x="1636" y="524"/>
                  <a:pt x="1636" y="524"/>
                  <a:pt x="1636" y="524"/>
                </a:cubicBezTo>
                <a:cubicBezTo>
                  <a:pt x="1640" y="524"/>
                  <a:pt x="1640" y="524"/>
                  <a:pt x="1640" y="524"/>
                </a:cubicBezTo>
                <a:cubicBezTo>
                  <a:pt x="1640" y="523"/>
                  <a:pt x="1639" y="523"/>
                  <a:pt x="1640" y="522"/>
                </a:cubicBezTo>
                <a:cubicBezTo>
                  <a:pt x="1641" y="524"/>
                  <a:pt x="1641" y="524"/>
                  <a:pt x="1641" y="524"/>
                </a:cubicBezTo>
                <a:cubicBezTo>
                  <a:pt x="1642" y="522"/>
                  <a:pt x="1644" y="524"/>
                  <a:pt x="1646" y="523"/>
                </a:cubicBezTo>
                <a:cubicBezTo>
                  <a:pt x="1647" y="524"/>
                  <a:pt x="1647" y="524"/>
                  <a:pt x="1647" y="524"/>
                </a:cubicBezTo>
                <a:cubicBezTo>
                  <a:pt x="1643" y="525"/>
                  <a:pt x="1643" y="525"/>
                  <a:pt x="1643" y="525"/>
                </a:cubicBezTo>
                <a:cubicBezTo>
                  <a:pt x="1647" y="522"/>
                  <a:pt x="1640" y="522"/>
                  <a:pt x="1636" y="528"/>
                </a:cubicBezTo>
                <a:cubicBezTo>
                  <a:pt x="1634" y="528"/>
                  <a:pt x="1631" y="528"/>
                  <a:pt x="1631" y="530"/>
                </a:cubicBezTo>
                <a:cubicBezTo>
                  <a:pt x="1631" y="531"/>
                  <a:pt x="1631" y="531"/>
                  <a:pt x="1631" y="531"/>
                </a:cubicBezTo>
                <a:cubicBezTo>
                  <a:pt x="1635" y="532"/>
                  <a:pt x="1635" y="532"/>
                  <a:pt x="1635" y="532"/>
                </a:cubicBezTo>
                <a:cubicBezTo>
                  <a:pt x="1639" y="531"/>
                  <a:pt x="1639" y="531"/>
                  <a:pt x="1639" y="531"/>
                </a:cubicBezTo>
                <a:cubicBezTo>
                  <a:pt x="1640" y="528"/>
                  <a:pt x="1640" y="528"/>
                  <a:pt x="1640" y="528"/>
                </a:cubicBezTo>
                <a:cubicBezTo>
                  <a:pt x="1644" y="528"/>
                  <a:pt x="1644" y="528"/>
                  <a:pt x="1644" y="528"/>
                </a:cubicBezTo>
                <a:cubicBezTo>
                  <a:pt x="1645" y="528"/>
                  <a:pt x="1640" y="528"/>
                  <a:pt x="1646" y="527"/>
                </a:cubicBezTo>
                <a:cubicBezTo>
                  <a:pt x="1640" y="532"/>
                  <a:pt x="1640" y="532"/>
                  <a:pt x="1640" y="532"/>
                </a:cubicBezTo>
                <a:cubicBezTo>
                  <a:pt x="1649" y="529"/>
                  <a:pt x="1649" y="529"/>
                  <a:pt x="1649" y="529"/>
                </a:cubicBezTo>
                <a:cubicBezTo>
                  <a:pt x="1650" y="529"/>
                  <a:pt x="1642" y="531"/>
                  <a:pt x="1653" y="529"/>
                </a:cubicBezTo>
                <a:cubicBezTo>
                  <a:pt x="1654" y="525"/>
                  <a:pt x="1632" y="538"/>
                  <a:pt x="1660" y="522"/>
                </a:cubicBezTo>
                <a:cubicBezTo>
                  <a:pt x="1661" y="522"/>
                  <a:pt x="1661" y="522"/>
                  <a:pt x="1661" y="522"/>
                </a:cubicBezTo>
                <a:cubicBezTo>
                  <a:pt x="1664" y="520"/>
                  <a:pt x="1664" y="520"/>
                  <a:pt x="1664" y="520"/>
                </a:cubicBezTo>
                <a:cubicBezTo>
                  <a:pt x="1660" y="517"/>
                  <a:pt x="1660" y="517"/>
                  <a:pt x="1660" y="517"/>
                </a:cubicBezTo>
                <a:cubicBezTo>
                  <a:pt x="1657" y="516"/>
                  <a:pt x="1659" y="522"/>
                  <a:pt x="1655" y="517"/>
                </a:cubicBezTo>
                <a:cubicBezTo>
                  <a:pt x="1654" y="518"/>
                  <a:pt x="1654" y="518"/>
                  <a:pt x="1654" y="518"/>
                </a:cubicBezTo>
                <a:cubicBezTo>
                  <a:pt x="1653" y="517"/>
                  <a:pt x="1653" y="517"/>
                  <a:pt x="1653" y="517"/>
                </a:cubicBezTo>
                <a:cubicBezTo>
                  <a:pt x="1655" y="515"/>
                  <a:pt x="1655" y="515"/>
                  <a:pt x="1655" y="515"/>
                </a:cubicBezTo>
                <a:cubicBezTo>
                  <a:pt x="1655" y="514"/>
                  <a:pt x="1655" y="514"/>
                  <a:pt x="1655" y="514"/>
                </a:cubicBezTo>
                <a:cubicBezTo>
                  <a:pt x="1657" y="511"/>
                  <a:pt x="1657" y="511"/>
                  <a:pt x="1657" y="511"/>
                </a:cubicBezTo>
                <a:cubicBezTo>
                  <a:pt x="1659" y="512"/>
                  <a:pt x="1659" y="512"/>
                  <a:pt x="1659" y="512"/>
                </a:cubicBezTo>
                <a:cubicBezTo>
                  <a:pt x="1659" y="513"/>
                  <a:pt x="1654" y="509"/>
                  <a:pt x="1658" y="515"/>
                </a:cubicBezTo>
                <a:cubicBezTo>
                  <a:pt x="1660" y="513"/>
                  <a:pt x="1660" y="513"/>
                  <a:pt x="1660" y="513"/>
                </a:cubicBezTo>
                <a:cubicBezTo>
                  <a:pt x="1660" y="515"/>
                  <a:pt x="1660" y="515"/>
                  <a:pt x="1660" y="515"/>
                </a:cubicBezTo>
                <a:cubicBezTo>
                  <a:pt x="1664" y="516"/>
                  <a:pt x="1664" y="516"/>
                  <a:pt x="1664" y="516"/>
                </a:cubicBezTo>
                <a:cubicBezTo>
                  <a:pt x="1667" y="515"/>
                  <a:pt x="1667" y="515"/>
                  <a:pt x="1667" y="515"/>
                </a:cubicBezTo>
                <a:cubicBezTo>
                  <a:pt x="1668" y="517"/>
                  <a:pt x="1668" y="517"/>
                  <a:pt x="1668" y="517"/>
                </a:cubicBezTo>
                <a:cubicBezTo>
                  <a:pt x="1673" y="514"/>
                  <a:pt x="1673" y="514"/>
                  <a:pt x="1673" y="514"/>
                </a:cubicBezTo>
                <a:cubicBezTo>
                  <a:pt x="1672" y="511"/>
                  <a:pt x="1672" y="511"/>
                  <a:pt x="1672" y="511"/>
                </a:cubicBezTo>
                <a:cubicBezTo>
                  <a:pt x="1674" y="509"/>
                  <a:pt x="1674" y="509"/>
                  <a:pt x="1674" y="509"/>
                </a:cubicBezTo>
                <a:cubicBezTo>
                  <a:pt x="1677" y="510"/>
                  <a:pt x="1677" y="510"/>
                  <a:pt x="1677" y="510"/>
                </a:cubicBezTo>
                <a:cubicBezTo>
                  <a:pt x="1679" y="507"/>
                  <a:pt x="1679" y="507"/>
                  <a:pt x="1679" y="507"/>
                </a:cubicBezTo>
                <a:cubicBezTo>
                  <a:pt x="1681" y="507"/>
                  <a:pt x="1681" y="507"/>
                  <a:pt x="1681" y="507"/>
                </a:cubicBezTo>
                <a:cubicBezTo>
                  <a:pt x="1681" y="512"/>
                  <a:pt x="1681" y="512"/>
                  <a:pt x="1681" y="512"/>
                </a:cubicBezTo>
                <a:cubicBezTo>
                  <a:pt x="1678" y="513"/>
                  <a:pt x="1678" y="513"/>
                  <a:pt x="1678" y="513"/>
                </a:cubicBezTo>
                <a:cubicBezTo>
                  <a:pt x="1679" y="514"/>
                  <a:pt x="1679" y="514"/>
                  <a:pt x="1679" y="514"/>
                </a:cubicBezTo>
                <a:cubicBezTo>
                  <a:pt x="1677" y="516"/>
                  <a:pt x="1677" y="516"/>
                  <a:pt x="1677" y="516"/>
                </a:cubicBezTo>
                <a:cubicBezTo>
                  <a:pt x="1678" y="519"/>
                  <a:pt x="1678" y="519"/>
                  <a:pt x="1678" y="519"/>
                </a:cubicBezTo>
                <a:cubicBezTo>
                  <a:pt x="1673" y="519"/>
                  <a:pt x="1673" y="519"/>
                  <a:pt x="1673" y="519"/>
                </a:cubicBezTo>
                <a:cubicBezTo>
                  <a:pt x="1672" y="519"/>
                  <a:pt x="1672" y="520"/>
                  <a:pt x="1675" y="521"/>
                </a:cubicBezTo>
                <a:cubicBezTo>
                  <a:pt x="1668" y="520"/>
                  <a:pt x="1668" y="520"/>
                  <a:pt x="1668" y="520"/>
                </a:cubicBezTo>
                <a:cubicBezTo>
                  <a:pt x="1670" y="522"/>
                  <a:pt x="1670" y="522"/>
                  <a:pt x="1670" y="522"/>
                </a:cubicBezTo>
                <a:cubicBezTo>
                  <a:pt x="1668" y="520"/>
                  <a:pt x="1666" y="527"/>
                  <a:pt x="1665" y="521"/>
                </a:cubicBezTo>
                <a:cubicBezTo>
                  <a:pt x="1657" y="528"/>
                  <a:pt x="1657" y="528"/>
                  <a:pt x="1657" y="528"/>
                </a:cubicBezTo>
                <a:cubicBezTo>
                  <a:pt x="1659" y="529"/>
                  <a:pt x="1659" y="529"/>
                  <a:pt x="1659" y="529"/>
                </a:cubicBezTo>
                <a:cubicBezTo>
                  <a:pt x="1667" y="527"/>
                  <a:pt x="1667" y="527"/>
                  <a:pt x="1667" y="527"/>
                </a:cubicBezTo>
                <a:cubicBezTo>
                  <a:pt x="1672" y="529"/>
                  <a:pt x="1672" y="529"/>
                  <a:pt x="1672" y="529"/>
                </a:cubicBezTo>
                <a:cubicBezTo>
                  <a:pt x="1679" y="527"/>
                  <a:pt x="1679" y="527"/>
                  <a:pt x="1679" y="527"/>
                </a:cubicBezTo>
                <a:cubicBezTo>
                  <a:pt x="1716" y="525"/>
                  <a:pt x="1716" y="525"/>
                  <a:pt x="1716" y="525"/>
                </a:cubicBezTo>
                <a:cubicBezTo>
                  <a:pt x="1721" y="525"/>
                  <a:pt x="1721" y="525"/>
                  <a:pt x="1721" y="525"/>
                </a:cubicBezTo>
                <a:cubicBezTo>
                  <a:pt x="1722" y="526"/>
                  <a:pt x="1722" y="526"/>
                  <a:pt x="1722" y="526"/>
                </a:cubicBezTo>
                <a:cubicBezTo>
                  <a:pt x="1714" y="528"/>
                  <a:pt x="1714" y="528"/>
                  <a:pt x="1714" y="528"/>
                </a:cubicBezTo>
                <a:cubicBezTo>
                  <a:pt x="1752" y="530"/>
                  <a:pt x="1752" y="530"/>
                  <a:pt x="1752" y="530"/>
                </a:cubicBezTo>
                <a:cubicBezTo>
                  <a:pt x="1771" y="528"/>
                  <a:pt x="1771" y="528"/>
                  <a:pt x="1771" y="528"/>
                </a:cubicBezTo>
                <a:cubicBezTo>
                  <a:pt x="1770" y="529"/>
                  <a:pt x="1770" y="529"/>
                  <a:pt x="1770" y="529"/>
                </a:cubicBezTo>
                <a:cubicBezTo>
                  <a:pt x="1771" y="531"/>
                  <a:pt x="1771" y="531"/>
                  <a:pt x="1771" y="531"/>
                </a:cubicBezTo>
                <a:cubicBezTo>
                  <a:pt x="1756" y="532"/>
                  <a:pt x="1756" y="532"/>
                  <a:pt x="1756" y="532"/>
                </a:cubicBezTo>
                <a:cubicBezTo>
                  <a:pt x="1757" y="536"/>
                  <a:pt x="1757" y="536"/>
                  <a:pt x="1757" y="536"/>
                </a:cubicBezTo>
                <a:cubicBezTo>
                  <a:pt x="1757" y="539"/>
                  <a:pt x="1757" y="539"/>
                  <a:pt x="1757" y="539"/>
                </a:cubicBezTo>
                <a:cubicBezTo>
                  <a:pt x="1756" y="539"/>
                  <a:pt x="1756" y="539"/>
                  <a:pt x="1756" y="539"/>
                </a:cubicBezTo>
                <a:cubicBezTo>
                  <a:pt x="1755" y="540"/>
                  <a:pt x="1755" y="540"/>
                  <a:pt x="1755" y="540"/>
                </a:cubicBezTo>
                <a:cubicBezTo>
                  <a:pt x="1757" y="541"/>
                  <a:pt x="1757" y="541"/>
                  <a:pt x="1757" y="541"/>
                </a:cubicBezTo>
                <a:cubicBezTo>
                  <a:pt x="1753" y="542"/>
                  <a:pt x="1753" y="542"/>
                  <a:pt x="1753" y="542"/>
                </a:cubicBezTo>
                <a:cubicBezTo>
                  <a:pt x="1751" y="540"/>
                  <a:pt x="1751" y="540"/>
                  <a:pt x="1751" y="540"/>
                </a:cubicBezTo>
                <a:cubicBezTo>
                  <a:pt x="1749" y="542"/>
                  <a:pt x="1749" y="542"/>
                  <a:pt x="1749" y="542"/>
                </a:cubicBezTo>
                <a:cubicBezTo>
                  <a:pt x="1744" y="542"/>
                  <a:pt x="1744" y="542"/>
                  <a:pt x="1744" y="542"/>
                </a:cubicBezTo>
                <a:cubicBezTo>
                  <a:pt x="1741" y="544"/>
                  <a:pt x="1741" y="544"/>
                  <a:pt x="1741" y="544"/>
                </a:cubicBezTo>
                <a:cubicBezTo>
                  <a:pt x="1742" y="543"/>
                  <a:pt x="1742" y="543"/>
                  <a:pt x="1742" y="543"/>
                </a:cubicBezTo>
                <a:cubicBezTo>
                  <a:pt x="1735" y="544"/>
                  <a:pt x="1735" y="544"/>
                  <a:pt x="1735" y="544"/>
                </a:cubicBezTo>
                <a:cubicBezTo>
                  <a:pt x="1732" y="546"/>
                  <a:pt x="1754" y="540"/>
                  <a:pt x="1728" y="547"/>
                </a:cubicBezTo>
                <a:cubicBezTo>
                  <a:pt x="1726" y="546"/>
                  <a:pt x="1726" y="546"/>
                  <a:pt x="1726" y="546"/>
                </a:cubicBezTo>
                <a:cubicBezTo>
                  <a:pt x="1725" y="546"/>
                  <a:pt x="1729" y="549"/>
                  <a:pt x="1724" y="547"/>
                </a:cubicBezTo>
                <a:cubicBezTo>
                  <a:pt x="1724" y="549"/>
                  <a:pt x="1724" y="549"/>
                  <a:pt x="1724" y="549"/>
                </a:cubicBezTo>
                <a:cubicBezTo>
                  <a:pt x="1721" y="550"/>
                  <a:pt x="1721" y="550"/>
                  <a:pt x="1721" y="550"/>
                </a:cubicBezTo>
                <a:cubicBezTo>
                  <a:pt x="1710" y="552"/>
                  <a:pt x="1710" y="552"/>
                  <a:pt x="1710" y="552"/>
                </a:cubicBezTo>
                <a:cubicBezTo>
                  <a:pt x="1706" y="554"/>
                  <a:pt x="1706" y="554"/>
                  <a:pt x="1706" y="554"/>
                </a:cubicBezTo>
                <a:cubicBezTo>
                  <a:pt x="1704" y="553"/>
                  <a:pt x="1704" y="553"/>
                  <a:pt x="1704" y="553"/>
                </a:cubicBezTo>
                <a:cubicBezTo>
                  <a:pt x="1700" y="553"/>
                  <a:pt x="1700" y="553"/>
                  <a:pt x="1700" y="553"/>
                </a:cubicBezTo>
                <a:cubicBezTo>
                  <a:pt x="1700" y="551"/>
                  <a:pt x="1697" y="554"/>
                  <a:pt x="1698" y="551"/>
                </a:cubicBezTo>
                <a:cubicBezTo>
                  <a:pt x="1695" y="555"/>
                  <a:pt x="1695" y="555"/>
                  <a:pt x="1695" y="555"/>
                </a:cubicBezTo>
                <a:cubicBezTo>
                  <a:pt x="1691" y="558"/>
                  <a:pt x="1691" y="558"/>
                  <a:pt x="1691" y="558"/>
                </a:cubicBezTo>
                <a:cubicBezTo>
                  <a:pt x="1691" y="557"/>
                  <a:pt x="1691" y="557"/>
                  <a:pt x="1691" y="557"/>
                </a:cubicBezTo>
                <a:cubicBezTo>
                  <a:pt x="1684" y="560"/>
                  <a:pt x="1684" y="560"/>
                  <a:pt x="1684" y="560"/>
                </a:cubicBezTo>
                <a:cubicBezTo>
                  <a:pt x="1683" y="561"/>
                  <a:pt x="1683" y="561"/>
                  <a:pt x="1683" y="561"/>
                </a:cubicBezTo>
                <a:cubicBezTo>
                  <a:pt x="1686" y="563"/>
                  <a:pt x="1686" y="563"/>
                  <a:pt x="1686" y="563"/>
                </a:cubicBezTo>
                <a:cubicBezTo>
                  <a:pt x="1708" y="558"/>
                  <a:pt x="1708" y="558"/>
                  <a:pt x="1708" y="558"/>
                </a:cubicBezTo>
                <a:cubicBezTo>
                  <a:pt x="1716" y="556"/>
                  <a:pt x="1716" y="556"/>
                  <a:pt x="1716" y="556"/>
                </a:cubicBezTo>
                <a:cubicBezTo>
                  <a:pt x="1730" y="557"/>
                  <a:pt x="1730" y="557"/>
                  <a:pt x="1730" y="557"/>
                </a:cubicBezTo>
                <a:cubicBezTo>
                  <a:pt x="1732" y="556"/>
                  <a:pt x="1732" y="556"/>
                  <a:pt x="1732" y="556"/>
                </a:cubicBezTo>
                <a:cubicBezTo>
                  <a:pt x="1736" y="557"/>
                  <a:pt x="1736" y="557"/>
                  <a:pt x="1736" y="557"/>
                </a:cubicBezTo>
                <a:cubicBezTo>
                  <a:pt x="1736" y="560"/>
                  <a:pt x="1736" y="560"/>
                  <a:pt x="1736" y="560"/>
                </a:cubicBezTo>
                <a:cubicBezTo>
                  <a:pt x="1732" y="562"/>
                  <a:pt x="1732" y="562"/>
                  <a:pt x="1732" y="562"/>
                </a:cubicBezTo>
                <a:cubicBezTo>
                  <a:pt x="1725" y="562"/>
                  <a:pt x="1725" y="562"/>
                  <a:pt x="1725" y="562"/>
                </a:cubicBezTo>
                <a:cubicBezTo>
                  <a:pt x="1724" y="561"/>
                  <a:pt x="1724" y="561"/>
                  <a:pt x="1724" y="561"/>
                </a:cubicBezTo>
                <a:cubicBezTo>
                  <a:pt x="1714" y="564"/>
                  <a:pt x="1714" y="564"/>
                  <a:pt x="1714" y="564"/>
                </a:cubicBezTo>
                <a:cubicBezTo>
                  <a:pt x="1708" y="563"/>
                  <a:pt x="1708" y="563"/>
                  <a:pt x="1708" y="563"/>
                </a:cubicBezTo>
                <a:cubicBezTo>
                  <a:pt x="1700" y="564"/>
                  <a:pt x="1700" y="564"/>
                  <a:pt x="1700" y="564"/>
                </a:cubicBezTo>
                <a:cubicBezTo>
                  <a:pt x="1701" y="564"/>
                  <a:pt x="1701" y="564"/>
                  <a:pt x="1701" y="564"/>
                </a:cubicBezTo>
                <a:cubicBezTo>
                  <a:pt x="1698" y="568"/>
                  <a:pt x="1698" y="568"/>
                  <a:pt x="1698" y="568"/>
                </a:cubicBezTo>
                <a:cubicBezTo>
                  <a:pt x="1697" y="566"/>
                  <a:pt x="1697" y="566"/>
                  <a:pt x="1697" y="566"/>
                </a:cubicBezTo>
                <a:cubicBezTo>
                  <a:pt x="1694" y="567"/>
                  <a:pt x="1694" y="567"/>
                  <a:pt x="1694" y="567"/>
                </a:cubicBezTo>
                <a:cubicBezTo>
                  <a:pt x="1695" y="568"/>
                  <a:pt x="1693" y="566"/>
                  <a:pt x="1693" y="569"/>
                </a:cubicBezTo>
                <a:cubicBezTo>
                  <a:pt x="1709" y="567"/>
                  <a:pt x="1709" y="567"/>
                  <a:pt x="1709" y="567"/>
                </a:cubicBezTo>
                <a:cubicBezTo>
                  <a:pt x="1708" y="568"/>
                  <a:pt x="1708" y="568"/>
                  <a:pt x="1708" y="568"/>
                </a:cubicBezTo>
                <a:cubicBezTo>
                  <a:pt x="1709" y="569"/>
                  <a:pt x="1709" y="569"/>
                  <a:pt x="1709" y="569"/>
                </a:cubicBezTo>
                <a:cubicBezTo>
                  <a:pt x="1706" y="568"/>
                  <a:pt x="1706" y="568"/>
                  <a:pt x="1706" y="568"/>
                </a:cubicBezTo>
                <a:cubicBezTo>
                  <a:pt x="1704" y="571"/>
                  <a:pt x="1704" y="571"/>
                  <a:pt x="1704" y="571"/>
                </a:cubicBezTo>
                <a:cubicBezTo>
                  <a:pt x="1707" y="576"/>
                  <a:pt x="1707" y="576"/>
                  <a:pt x="1707" y="576"/>
                </a:cubicBezTo>
                <a:cubicBezTo>
                  <a:pt x="1714" y="575"/>
                  <a:pt x="1714" y="575"/>
                  <a:pt x="1714" y="575"/>
                </a:cubicBezTo>
                <a:cubicBezTo>
                  <a:pt x="1715" y="573"/>
                  <a:pt x="1715" y="573"/>
                  <a:pt x="1715" y="573"/>
                </a:cubicBezTo>
                <a:cubicBezTo>
                  <a:pt x="1720" y="573"/>
                  <a:pt x="1720" y="573"/>
                  <a:pt x="1720" y="573"/>
                </a:cubicBezTo>
                <a:cubicBezTo>
                  <a:pt x="1720" y="572"/>
                  <a:pt x="1720" y="572"/>
                  <a:pt x="1720" y="572"/>
                </a:cubicBezTo>
                <a:cubicBezTo>
                  <a:pt x="1720" y="574"/>
                  <a:pt x="1720" y="574"/>
                  <a:pt x="1720" y="574"/>
                </a:cubicBezTo>
                <a:cubicBezTo>
                  <a:pt x="1724" y="574"/>
                  <a:pt x="1724" y="574"/>
                  <a:pt x="1724" y="574"/>
                </a:cubicBezTo>
                <a:cubicBezTo>
                  <a:pt x="1724" y="575"/>
                  <a:pt x="1724" y="575"/>
                  <a:pt x="1724" y="575"/>
                </a:cubicBezTo>
                <a:cubicBezTo>
                  <a:pt x="1710" y="578"/>
                  <a:pt x="1710" y="578"/>
                  <a:pt x="1710" y="578"/>
                </a:cubicBezTo>
                <a:cubicBezTo>
                  <a:pt x="1710" y="579"/>
                  <a:pt x="1719" y="574"/>
                  <a:pt x="1707" y="580"/>
                </a:cubicBezTo>
                <a:cubicBezTo>
                  <a:pt x="1702" y="580"/>
                  <a:pt x="1702" y="580"/>
                  <a:pt x="1702" y="580"/>
                </a:cubicBezTo>
                <a:cubicBezTo>
                  <a:pt x="1701" y="577"/>
                  <a:pt x="1701" y="577"/>
                  <a:pt x="1701" y="577"/>
                </a:cubicBezTo>
                <a:cubicBezTo>
                  <a:pt x="1693" y="581"/>
                  <a:pt x="1693" y="581"/>
                  <a:pt x="1693" y="581"/>
                </a:cubicBezTo>
                <a:cubicBezTo>
                  <a:pt x="1687" y="581"/>
                  <a:pt x="1687" y="581"/>
                  <a:pt x="1687" y="581"/>
                </a:cubicBezTo>
                <a:cubicBezTo>
                  <a:pt x="1679" y="585"/>
                  <a:pt x="1679" y="585"/>
                  <a:pt x="1679" y="585"/>
                </a:cubicBezTo>
                <a:cubicBezTo>
                  <a:pt x="1678" y="586"/>
                  <a:pt x="1678" y="586"/>
                  <a:pt x="1678" y="586"/>
                </a:cubicBezTo>
                <a:cubicBezTo>
                  <a:pt x="1680" y="584"/>
                  <a:pt x="1680" y="584"/>
                  <a:pt x="1680" y="584"/>
                </a:cubicBezTo>
                <a:cubicBezTo>
                  <a:pt x="1677" y="579"/>
                  <a:pt x="1677" y="579"/>
                  <a:pt x="1677" y="579"/>
                </a:cubicBezTo>
                <a:cubicBezTo>
                  <a:pt x="1682" y="579"/>
                  <a:pt x="1682" y="579"/>
                  <a:pt x="1682" y="579"/>
                </a:cubicBezTo>
                <a:cubicBezTo>
                  <a:pt x="1679" y="577"/>
                  <a:pt x="1679" y="577"/>
                  <a:pt x="1679" y="577"/>
                </a:cubicBezTo>
                <a:cubicBezTo>
                  <a:pt x="1672" y="578"/>
                  <a:pt x="1672" y="578"/>
                  <a:pt x="1672" y="578"/>
                </a:cubicBezTo>
                <a:cubicBezTo>
                  <a:pt x="1669" y="574"/>
                  <a:pt x="1669" y="574"/>
                  <a:pt x="1669" y="574"/>
                </a:cubicBezTo>
                <a:cubicBezTo>
                  <a:pt x="1667" y="579"/>
                  <a:pt x="1667" y="579"/>
                  <a:pt x="1667" y="579"/>
                </a:cubicBezTo>
                <a:cubicBezTo>
                  <a:pt x="1656" y="581"/>
                  <a:pt x="1656" y="581"/>
                  <a:pt x="1656" y="581"/>
                </a:cubicBezTo>
                <a:cubicBezTo>
                  <a:pt x="1655" y="581"/>
                  <a:pt x="1654" y="581"/>
                  <a:pt x="1653" y="582"/>
                </a:cubicBezTo>
                <a:cubicBezTo>
                  <a:pt x="1646" y="583"/>
                  <a:pt x="1646" y="583"/>
                  <a:pt x="1646" y="583"/>
                </a:cubicBezTo>
                <a:cubicBezTo>
                  <a:pt x="1641" y="583"/>
                  <a:pt x="1641" y="583"/>
                  <a:pt x="1641" y="583"/>
                </a:cubicBezTo>
                <a:cubicBezTo>
                  <a:pt x="1641" y="583"/>
                  <a:pt x="1639" y="585"/>
                  <a:pt x="1641" y="581"/>
                </a:cubicBezTo>
                <a:cubicBezTo>
                  <a:pt x="1633" y="585"/>
                  <a:pt x="1633" y="585"/>
                  <a:pt x="1633" y="585"/>
                </a:cubicBezTo>
                <a:cubicBezTo>
                  <a:pt x="1631" y="583"/>
                  <a:pt x="1631" y="583"/>
                  <a:pt x="1631" y="583"/>
                </a:cubicBezTo>
                <a:cubicBezTo>
                  <a:pt x="1628" y="587"/>
                  <a:pt x="1628" y="587"/>
                  <a:pt x="1628" y="587"/>
                </a:cubicBezTo>
                <a:cubicBezTo>
                  <a:pt x="1627" y="586"/>
                  <a:pt x="1627" y="586"/>
                  <a:pt x="1627" y="586"/>
                </a:cubicBezTo>
                <a:cubicBezTo>
                  <a:pt x="1626" y="591"/>
                  <a:pt x="1627" y="583"/>
                  <a:pt x="1622" y="587"/>
                </a:cubicBezTo>
                <a:cubicBezTo>
                  <a:pt x="1625" y="588"/>
                  <a:pt x="1625" y="588"/>
                  <a:pt x="1625" y="588"/>
                </a:cubicBezTo>
                <a:cubicBezTo>
                  <a:pt x="1628" y="590"/>
                  <a:pt x="1628" y="590"/>
                  <a:pt x="1628" y="590"/>
                </a:cubicBezTo>
                <a:cubicBezTo>
                  <a:pt x="1625" y="592"/>
                  <a:pt x="1625" y="592"/>
                  <a:pt x="1625" y="592"/>
                </a:cubicBezTo>
                <a:cubicBezTo>
                  <a:pt x="1631" y="593"/>
                  <a:pt x="1631" y="593"/>
                  <a:pt x="1631" y="593"/>
                </a:cubicBezTo>
                <a:cubicBezTo>
                  <a:pt x="1635" y="593"/>
                  <a:pt x="1635" y="593"/>
                  <a:pt x="1635" y="593"/>
                </a:cubicBezTo>
                <a:cubicBezTo>
                  <a:pt x="1639" y="590"/>
                  <a:pt x="1639" y="590"/>
                  <a:pt x="1639" y="590"/>
                </a:cubicBezTo>
                <a:cubicBezTo>
                  <a:pt x="1652" y="587"/>
                  <a:pt x="1652" y="587"/>
                  <a:pt x="1652" y="587"/>
                </a:cubicBezTo>
                <a:cubicBezTo>
                  <a:pt x="1653" y="587"/>
                  <a:pt x="1653" y="587"/>
                  <a:pt x="1653" y="587"/>
                </a:cubicBezTo>
                <a:cubicBezTo>
                  <a:pt x="1653" y="587"/>
                  <a:pt x="1653" y="587"/>
                  <a:pt x="1653" y="587"/>
                </a:cubicBezTo>
                <a:cubicBezTo>
                  <a:pt x="1642" y="591"/>
                  <a:pt x="1642" y="591"/>
                  <a:pt x="1642" y="591"/>
                </a:cubicBezTo>
                <a:cubicBezTo>
                  <a:pt x="1641" y="592"/>
                  <a:pt x="1645" y="590"/>
                  <a:pt x="1641" y="593"/>
                </a:cubicBezTo>
                <a:cubicBezTo>
                  <a:pt x="1642" y="594"/>
                  <a:pt x="1642" y="594"/>
                  <a:pt x="1642" y="594"/>
                </a:cubicBezTo>
                <a:cubicBezTo>
                  <a:pt x="1641" y="594"/>
                  <a:pt x="1641" y="594"/>
                  <a:pt x="1641" y="594"/>
                </a:cubicBezTo>
                <a:cubicBezTo>
                  <a:pt x="1641" y="596"/>
                  <a:pt x="1641" y="596"/>
                  <a:pt x="1641" y="596"/>
                </a:cubicBezTo>
                <a:cubicBezTo>
                  <a:pt x="1642" y="597"/>
                  <a:pt x="1642" y="597"/>
                  <a:pt x="1642" y="597"/>
                </a:cubicBezTo>
                <a:cubicBezTo>
                  <a:pt x="1643" y="596"/>
                  <a:pt x="1643" y="596"/>
                  <a:pt x="1643" y="596"/>
                </a:cubicBezTo>
                <a:cubicBezTo>
                  <a:pt x="1644" y="597"/>
                  <a:pt x="1644" y="597"/>
                  <a:pt x="1644" y="597"/>
                </a:cubicBezTo>
                <a:cubicBezTo>
                  <a:pt x="1650" y="595"/>
                  <a:pt x="1647" y="600"/>
                  <a:pt x="1665" y="597"/>
                </a:cubicBezTo>
                <a:cubicBezTo>
                  <a:pt x="1667" y="598"/>
                  <a:pt x="1667" y="598"/>
                  <a:pt x="1667" y="598"/>
                </a:cubicBezTo>
                <a:cubicBezTo>
                  <a:pt x="1662" y="600"/>
                  <a:pt x="1662" y="600"/>
                  <a:pt x="1662" y="600"/>
                </a:cubicBezTo>
                <a:cubicBezTo>
                  <a:pt x="1660" y="601"/>
                  <a:pt x="1660" y="601"/>
                  <a:pt x="1660" y="601"/>
                </a:cubicBezTo>
                <a:cubicBezTo>
                  <a:pt x="1662" y="603"/>
                  <a:pt x="1662" y="603"/>
                  <a:pt x="1662" y="603"/>
                </a:cubicBezTo>
                <a:cubicBezTo>
                  <a:pt x="1673" y="599"/>
                  <a:pt x="1673" y="599"/>
                  <a:pt x="1673" y="599"/>
                </a:cubicBezTo>
                <a:cubicBezTo>
                  <a:pt x="1679" y="599"/>
                  <a:pt x="1679" y="599"/>
                  <a:pt x="1679" y="599"/>
                </a:cubicBezTo>
                <a:cubicBezTo>
                  <a:pt x="1683" y="595"/>
                  <a:pt x="1685" y="599"/>
                  <a:pt x="1693" y="596"/>
                </a:cubicBezTo>
                <a:cubicBezTo>
                  <a:pt x="1705" y="594"/>
                  <a:pt x="1705" y="594"/>
                  <a:pt x="1705" y="594"/>
                </a:cubicBezTo>
                <a:cubicBezTo>
                  <a:pt x="1724" y="590"/>
                  <a:pt x="1724" y="590"/>
                  <a:pt x="1724" y="590"/>
                </a:cubicBezTo>
                <a:cubicBezTo>
                  <a:pt x="1733" y="593"/>
                  <a:pt x="1733" y="593"/>
                  <a:pt x="1733" y="593"/>
                </a:cubicBezTo>
                <a:cubicBezTo>
                  <a:pt x="1738" y="596"/>
                  <a:pt x="1738" y="596"/>
                  <a:pt x="1738" y="596"/>
                </a:cubicBezTo>
                <a:cubicBezTo>
                  <a:pt x="1740" y="596"/>
                  <a:pt x="1740" y="596"/>
                  <a:pt x="1740" y="596"/>
                </a:cubicBezTo>
                <a:cubicBezTo>
                  <a:pt x="1740" y="594"/>
                  <a:pt x="1740" y="594"/>
                  <a:pt x="1740" y="594"/>
                </a:cubicBezTo>
                <a:cubicBezTo>
                  <a:pt x="1740" y="596"/>
                  <a:pt x="1734" y="591"/>
                  <a:pt x="1742" y="596"/>
                </a:cubicBezTo>
                <a:cubicBezTo>
                  <a:pt x="1743" y="593"/>
                  <a:pt x="1743" y="593"/>
                  <a:pt x="1743" y="593"/>
                </a:cubicBezTo>
                <a:cubicBezTo>
                  <a:pt x="1747" y="592"/>
                  <a:pt x="1747" y="592"/>
                  <a:pt x="1747" y="592"/>
                </a:cubicBezTo>
                <a:cubicBezTo>
                  <a:pt x="1750" y="593"/>
                  <a:pt x="1750" y="593"/>
                  <a:pt x="1750" y="593"/>
                </a:cubicBezTo>
                <a:cubicBezTo>
                  <a:pt x="1755" y="591"/>
                  <a:pt x="1755" y="591"/>
                  <a:pt x="1755" y="591"/>
                </a:cubicBezTo>
                <a:cubicBezTo>
                  <a:pt x="1757" y="592"/>
                  <a:pt x="1757" y="592"/>
                  <a:pt x="1757" y="592"/>
                </a:cubicBezTo>
                <a:cubicBezTo>
                  <a:pt x="1772" y="589"/>
                  <a:pt x="1772" y="589"/>
                  <a:pt x="1772" y="589"/>
                </a:cubicBezTo>
                <a:cubicBezTo>
                  <a:pt x="1775" y="590"/>
                  <a:pt x="1775" y="590"/>
                  <a:pt x="1775" y="590"/>
                </a:cubicBezTo>
                <a:cubicBezTo>
                  <a:pt x="1773" y="592"/>
                  <a:pt x="1773" y="592"/>
                  <a:pt x="1773" y="592"/>
                </a:cubicBezTo>
                <a:cubicBezTo>
                  <a:pt x="1778" y="593"/>
                  <a:pt x="1778" y="593"/>
                  <a:pt x="1778" y="593"/>
                </a:cubicBezTo>
                <a:cubicBezTo>
                  <a:pt x="1775" y="596"/>
                  <a:pt x="1775" y="596"/>
                  <a:pt x="1775" y="596"/>
                </a:cubicBezTo>
                <a:cubicBezTo>
                  <a:pt x="1767" y="596"/>
                  <a:pt x="1767" y="596"/>
                  <a:pt x="1767" y="596"/>
                </a:cubicBezTo>
                <a:cubicBezTo>
                  <a:pt x="1767" y="596"/>
                  <a:pt x="1767" y="596"/>
                  <a:pt x="1767" y="596"/>
                </a:cubicBezTo>
                <a:cubicBezTo>
                  <a:pt x="1761" y="596"/>
                  <a:pt x="1761" y="596"/>
                  <a:pt x="1761" y="596"/>
                </a:cubicBezTo>
                <a:cubicBezTo>
                  <a:pt x="1762" y="599"/>
                  <a:pt x="1762" y="599"/>
                  <a:pt x="1762" y="599"/>
                </a:cubicBezTo>
                <a:cubicBezTo>
                  <a:pt x="1756" y="599"/>
                  <a:pt x="1756" y="599"/>
                  <a:pt x="1756" y="599"/>
                </a:cubicBezTo>
                <a:cubicBezTo>
                  <a:pt x="1748" y="603"/>
                  <a:pt x="1748" y="603"/>
                  <a:pt x="1748" y="603"/>
                </a:cubicBezTo>
                <a:cubicBezTo>
                  <a:pt x="1736" y="608"/>
                  <a:pt x="1736" y="608"/>
                  <a:pt x="1736" y="608"/>
                </a:cubicBezTo>
                <a:cubicBezTo>
                  <a:pt x="1734" y="607"/>
                  <a:pt x="1734" y="607"/>
                  <a:pt x="1734" y="607"/>
                </a:cubicBezTo>
                <a:cubicBezTo>
                  <a:pt x="1733" y="607"/>
                  <a:pt x="1733" y="607"/>
                  <a:pt x="1733" y="607"/>
                </a:cubicBezTo>
                <a:cubicBezTo>
                  <a:pt x="1732" y="609"/>
                  <a:pt x="1732" y="609"/>
                  <a:pt x="1732" y="609"/>
                </a:cubicBezTo>
                <a:cubicBezTo>
                  <a:pt x="1729" y="608"/>
                  <a:pt x="1729" y="608"/>
                  <a:pt x="1729" y="608"/>
                </a:cubicBezTo>
                <a:cubicBezTo>
                  <a:pt x="1727" y="609"/>
                  <a:pt x="1727" y="609"/>
                  <a:pt x="1727" y="609"/>
                </a:cubicBezTo>
                <a:cubicBezTo>
                  <a:pt x="1729" y="610"/>
                  <a:pt x="1729" y="610"/>
                  <a:pt x="1729" y="610"/>
                </a:cubicBezTo>
                <a:cubicBezTo>
                  <a:pt x="1720" y="612"/>
                  <a:pt x="1720" y="612"/>
                  <a:pt x="1720" y="612"/>
                </a:cubicBezTo>
                <a:cubicBezTo>
                  <a:pt x="1715" y="616"/>
                  <a:pt x="1715" y="616"/>
                  <a:pt x="1715" y="616"/>
                </a:cubicBezTo>
                <a:cubicBezTo>
                  <a:pt x="1702" y="620"/>
                  <a:pt x="1702" y="620"/>
                  <a:pt x="1702" y="620"/>
                </a:cubicBezTo>
                <a:cubicBezTo>
                  <a:pt x="1701" y="619"/>
                  <a:pt x="1701" y="619"/>
                  <a:pt x="1701" y="619"/>
                </a:cubicBezTo>
                <a:cubicBezTo>
                  <a:pt x="1700" y="621"/>
                  <a:pt x="1700" y="621"/>
                  <a:pt x="1700" y="621"/>
                </a:cubicBezTo>
                <a:cubicBezTo>
                  <a:pt x="1703" y="620"/>
                  <a:pt x="1699" y="621"/>
                  <a:pt x="1699" y="618"/>
                </a:cubicBezTo>
                <a:cubicBezTo>
                  <a:pt x="1694" y="621"/>
                  <a:pt x="1694" y="621"/>
                  <a:pt x="1694" y="621"/>
                </a:cubicBezTo>
                <a:cubicBezTo>
                  <a:pt x="1693" y="620"/>
                  <a:pt x="1693" y="620"/>
                  <a:pt x="1693" y="620"/>
                </a:cubicBezTo>
                <a:cubicBezTo>
                  <a:pt x="1692" y="622"/>
                  <a:pt x="1692" y="622"/>
                  <a:pt x="1692" y="622"/>
                </a:cubicBezTo>
                <a:cubicBezTo>
                  <a:pt x="1693" y="626"/>
                  <a:pt x="1693" y="626"/>
                  <a:pt x="1693" y="626"/>
                </a:cubicBezTo>
                <a:cubicBezTo>
                  <a:pt x="1689" y="629"/>
                  <a:pt x="1708" y="630"/>
                  <a:pt x="1687" y="627"/>
                </a:cubicBezTo>
                <a:cubicBezTo>
                  <a:pt x="1691" y="629"/>
                  <a:pt x="1691" y="629"/>
                  <a:pt x="1691" y="629"/>
                </a:cubicBezTo>
                <a:cubicBezTo>
                  <a:pt x="1696" y="629"/>
                  <a:pt x="1696" y="629"/>
                  <a:pt x="1696" y="629"/>
                </a:cubicBezTo>
                <a:cubicBezTo>
                  <a:pt x="1697" y="628"/>
                  <a:pt x="1697" y="628"/>
                  <a:pt x="1697" y="628"/>
                </a:cubicBezTo>
                <a:cubicBezTo>
                  <a:pt x="1700" y="628"/>
                  <a:pt x="1698" y="625"/>
                  <a:pt x="1704" y="624"/>
                </a:cubicBezTo>
                <a:cubicBezTo>
                  <a:pt x="1706" y="625"/>
                  <a:pt x="1706" y="625"/>
                  <a:pt x="1706" y="625"/>
                </a:cubicBezTo>
                <a:cubicBezTo>
                  <a:pt x="1707" y="624"/>
                  <a:pt x="1707" y="624"/>
                  <a:pt x="1707" y="624"/>
                </a:cubicBezTo>
                <a:cubicBezTo>
                  <a:pt x="1712" y="625"/>
                  <a:pt x="1712" y="625"/>
                  <a:pt x="1712" y="625"/>
                </a:cubicBezTo>
                <a:cubicBezTo>
                  <a:pt x="1716" y="623"/>
                  <a:pt x="1716" y="623"/>
                  <a:pt x="1716" y="623"/>
                </a:cubicBezTo>
                <a:cubicBezTo>
                  <a:pt x="1719" y="624"/>
                  <a:pt x="1719" y="624"/>
                  <a:pt x="1719" y="624"/>
                </a:cubicBezTo>
                <a:cubicBezTo>
                  <a:pt x="1719" y="626"/>
                  <a:pt x="1719" y="626"/>
                  <a:pt x="1719" y="626"/>
                </a:cubicBezTo>
                <a:cubicBezTo>
                  <a:pt x="1717" y="629"/>
                  <a:pt x="1717" y="629"/>
                  <a:pt x="1717" y="629"/>
                </a:cubicBezTo>
                <a:cubicBezTo>
                  <a:pt x="1709" y="629"/>
                  <a:pt x="1709" y="629"/>
                  <a:pt x="1709" y="629"/>
                </a:cubicBezTo>
                <a:cubicBezTo>
                  <a:pt x="1705" y="632"/>
                  <a:pt x="1705" y="632"/>
                  <a:pt x="1705" y="632"/>
                </a:cubicBezTo>
                <a:cubicBezTo>
                  <a:pt x="1701" y="634"/>
                  <a:pt x="1701" y="634"/>
                  <a:pt x="1701" y="634"/>
                </a:cubicBezTo>
                <a:cubicBezTo>
                  <a:pt x="1700" y="633"/>
                  <a:pt x="1700" y="633"/>
                  <a:pt x="1700" y="633"/>
                </a:cubicBezTo>
                <a:cubicBezTo>
                  <a:pt x="1695" y="632"/>
                  <a:pt x="1695" y="632"/>
                  <a:pt x="1695" y="632"/>
                </a:cubicBezTo>
                <a:cubicBezTo>
                  <a:pt x="1693" y="632"/>
                  <a:pt x="1693" y="632"/>
                  <a:pt x="1693" y="632"/>
                </a:cubicBezTo>
                <a:cubicBezTo>
                  <a:pt x="1692" y="633"/>
                  <a:pt x="1692" y="633"/>
                  <a:pt x="1692" y="633"/>
                </a:cubicBezTo>
                <a:cubicBezTo>
                  <a:pt x="1696" y="636"/>
                  <a:pt x="1696" y="636"/>
                  <a:pt x="1696" y="636"/>
                </a:cubicBezTo>
                <a:cubicBezTo>
                  <a:pt x="1693" y="638"/>
                  <a:pt x="1693" y="638"/>
                  <a:pt x="1693" y="638"/>
                </a:cubicBezTo>
                <a:cubicBezTo>
                  <a:pt x="1687" y="638"/>
                  <a:pt x="1687" y="638"/>
                  <a:pt x="1687" y="638"/>
                </a:cubicBezTo>
                <a:cubicBezTo>
                  <a:pt x="1683" y="640"/>
                  <a:pt x="1683" y="640"/>
                  <a:pt x="1683" y="640"/>
                </a:cubicBezTo>
                <a:cubicBezTo>
                  <a:pt x="1680" y="640"/>
                  <a:pt x="1688" y="635"/>
                  <a:pt x="1678" y="642"/>
                </a:cubicBezTo>
                <a:cubicBezTo>
                  <a:pt x="1678" y="643"/>
                  <a:pt x="1678" y="643"/>
                  <a:pt x="1678" y="643"/>
                </a:cubicBezTo>
                <a:cubicBezTo>
                  <a:pt x="1684" y="642"/>
                  <a:pt x="1684" y="642"/>
                  <a:pt x="1684" y="642"/>
                </a:cubicBezTo>
                <a:cubicBezTo>
                  <a:pt x="1679" y="645"/>
                  <a:pt x="1679" y="645"/>
                  <a:pt x="1679" y="645"/>
                </a:cubicBezTo>
                <a:cubicBezTo>
                  <a:pt x="1681" y="646"/>
                  <a:pt x="1681" y="646"/>
                  <a:pt x="1681" y="646"/>
                </a:cubicBezTo>
                <a:cubicBezTo>
                  <a:pt x="1686" y="645"/>
                  <a:pt x="1686" y="645"/>
                  <a:pt x="1686" y="645"/>
                </a:cubicBezTo>
                <a:cubicBezTo>
                  <a:pt x="1686" y="647"/>
                  <a:pt x="1679" y="644"/>
                  <a:pt x="1687" y="648"/>
                </a:cubicBezTo>
                <a:cubicBezTo>
                  <a:pt x="1683" y="648"/>
                  <a:pt x="1683" y="648"/>
                  <a:pt x="1683" y="648"/>
                </a:cubicBezTo>
                <a:cubicBezTo>
                  <a:pt x="1683" y="649"/>
                  <a:pt x="1683" y="649"/>
                  <a:pt x="1683" y="649"/>
                </a:cubicBezTo>
                <a:cubicBezTo>
                  <a:pt x="1684" y="650"/>
                  <a:pt x="1684" y="650"/>
                  <a:pt x="1684" y="650"/>
                </a:cubicBezTo>
                <a:cubicBezTo>
                  <a:pt x="1681" y="649"/>
                  <a:pt x="1681" y="649"/>
                  <a:pt x="1681" y="649"/>
                </a:cubicBezTo>
                <a:cubicBezTo>
                  <a:pt x="1680" y="650"/>
                  <a:pt x="1680" y="650"/>
                  <a:pt x="1680" y="650"/>
                </a:cubicBezTo>
                <a:cubicBezTo>
                  <a:pt x="1677" y="646"/>
                  <a:pt x="1677" y="646"/>
                  <a:pt x="1677" y="646"/>
                </a:cubicBezTo>
                <a:cubicBezTo>
                  <a:pt x="1673" y="645"/>
                  <a:pt x="1673" y="645"/>
                  <a:pt x="1673" y="645"/>
                </a:cubicBezTo>
                <a:cubicBezTo>
                  <a:pt x="1676" y="644"/>
                  <a:pt x="1676" y="644"/>
                  <a:pt x="1676" y="644"/>
                </a:cubicBezTo>
                <a:cubicBezTo>
                  <a:pt x="1675" y="643"/>
                  <a:pt x="1673" y="650"/>
                  <a:pt x="1677" y="642"/>
                </a:cubicBezTo>
                <a:cubicBezTo>
                  <a:pt x="1670" y="642"/>
                  <a:pt x="1670" y="642"/>
                  <a:pt x="1670" y="642"/>
                </a:cubicBezTo>
                <a:cubicBezTo>
                  <a:pt x="1669" y="643"/>
                  <a:pt x="1669" y="643"/>
                  <a:pt x="1669" y="643"/>
                </a:cubicBezTo>
                <a:cubicBezTo>
                  <a:pt x="1660" y="644"/>
                  <a:pt x="1660" y="644"/>
                  <a:pt x="1660" y="644"/>
                </a:cubicBezTo>
                <a:cubicBezTo>
                  <a:pt x="1657" y="647"/>
                  <a:pt x="1657" y="647"/>
                  <a:pt x="1657" y="647"/>
                </a:cubicBezTo>
                <a:cubicBezTo>
                  <a:pt x="1657" y="648"/>
                  <a:pt x="1657" y="648"/>
                  <a:pt x="1657" y="648"/>
                </a:cubicBezTo>
                <a:cubicBezTo>
                  <a:pt x="1656" y="647"/>
                  <a:pt x="1656" y="647"/>
                  <a:pt x="1656" y="647"/>
                </a:cubicBezTo>
                <a:cubicBezTo>
                  <a:pt x="1653" y="650"/>
                  <a:pt x="1653" y="650"/>
                  <a:pt x="1653" y="650"/>
                </a:cubicBezTo>
                <a:cubicBezTo>
                  <a:pt x="1648" y="657"/>
                  <a:pt x="1652" y="647"/>
                  <a:pt x="1640" y="652"/>
                </a:cubicBezTo>
                <a:cubicBezTo>
                  <a:pt x="1641" y="651"/>
                  <a:pt x="1641" y="651"/>
                  <a:pt x="1641" y="651"/>
                </a:cubicBezTo>
                <a:cubicBezTo>
                  <a:pt x="1640" y="650"/>
                  <a:pt x="1640" y="650"/>
                  <a:pt x="1640" y="650"/>
                </a:cubicBezTo>
                <a:cubicBezTo>
                  <a:pt x="1628" y="654"/>
                  <a:pt x="1628" y="654"/>
                  <a:pt x="1628" y="654"/>
                </a:cubicBezTo>
                <a:cubicBezTo>
                  <a:pt x="1627" y="654"/>
                  <a:pt x="1635" y="650"/>
                  <a:pt x="1625" y="655"/>
                </a:cubicBezTo>
                <a:cubicBezTo>
                  <a:pt x="1625" y="657"/>
                  <a:pt x="1625" y="657"/>
                  <a:pt x="1625" y="657"/>
                </a:cubicBezTo>
                <a:cubicBezTo>
                  <a:pt x="1627" y="658"/>
                  <a:pt x="1627" y="658"/>
                  <a:pt x="1627" y="658"/>
                </a:cubicBezTo>
                <a:cubicBezTo>
                  <a:pt x="1629" y="657"/>
                  <a:pt x="1629" y="657"/>
                  <a:pt x="1629" y="657"/>
                </a:cubicBezTo>
                <a:cubicBezTo>
                  <a:pt x="1649" y="658"/>
                  <a:pt x="1649" y="658"/>
                  <a:pt x="1649" y="658"/>
                </a:cubicBezTo>
                <a:cubicBezTo>
                  <a:pt x="1650" y="658"/>
                  <a:pt x="1650" y="658"/>
                  <a:pt x="1650" y="658"/>
                </a:cubicBezTo>
                <a:cubicBezTo>
                  <a:pt x="1651" y="657"/>
                  <a:pt x="1651" y="657"/>
                  <a:pt x="1651" y="657"/>
                </a:cubicBezTo>
                <a:cubicBezTo>
                  <a:pt x="1650" y="655"/>
                  <a:pt x="1650" y="655"/>
                  <a:pt x="1650" y="655"/>
                </a:cubicBezTo>
                <a:cubicBezTo>
                  <a:pt x="1651" y="655"/>
                  <a:pt x="1654" y="657"/>
                  <a:pt x="1653" y="654"/>
                </a:cubicBezTo>
                <a:cubicBezTo>
                  <a:pt x="1649" y="652"/>
                  <a:pt x="1649" y="652"/>
                  <a:pt x="1649" y="652"/>
                </a:cubicBezTo>
                <a:cubicBezTo>
                  <a:pt x="1658" y="651"/>
                  <a:pt x="1658" y="651"/>
                  <a:pt x="1658" y="651"/>
                </a:cubicBezTo>
                <a:cubicBezTo>
                  <a:pt x="1656" y="653"/>
                  <a:pt x="1656" y="653"/>
                  <a:pt x="1656" y="653"/>
                </a:cubicBezTo>
                <a:cubicBezTo>
                  <a:pt x="1661" y="658"/>
                  <a:pt x="1661" y="658"/>
                  <a:pt x="1661" y="658"/>
                </a:cubicBezTo>
                <a:cubicBezTo>
                  <a:pt x="1663" y="657"/>
                  <a:pt x="1663" y="657"/>
                  <a:pt x="1663" y="657"/>
                </a:cubicBezTo>
                <a:cubicBezTo>
                  <a:pt x="1665" y="658"/>
                  <a:pt x="1665" y="658"/>
                  <a:pt x="1665" y="658"/>
                </a:cubicBezTo>
                <a:cubicBezTo>
                  <a:pt x="1665" y="657"/>
                  <a:pt x="1665" y="657"/>
                  <a:pt x="1665" y="657"/>
                </a:cubicBezTo>
                <a:cubicBezTo>
                  <a:pt x="1671" y="657"/>
                  <a:pt x="1671" y="657"/>
                  <a:pt x="1671" y="657"/>
                </a:cubicBezTo>
                <a:cubicBezTo>
                  <a:pt x="1670" y="658"/>
                  <a:pt x="1670" y="658"/>
                  <a:pt x="1670" y="658"/>
                </a:cubicBezTo>
                <a:cubicBezTo>
                  <a:pt x="1675" y="657"/>
                  <a:pt x="1675" y="657"/>
                  <a:pt x="1675" y="657"/>
                </a:cubicBezTo>
                <a:cubicBezTo>
                  <a:pt x="1673" y="655"/>
                  <a:pt x="1673" y="655"/>
                  <a:pt x="1673" y="655"/>
                </a:cubicBezTo>
                <a:cubicBezTo>
                  <a:pt x="1676" y="657"/>
                  <a:pt x="1676" y="657"/>
                  <a:pt x="1676" y="657"/>
                </a:cubicBezTo>
                <a:cubicBezTo>
                  <a:pt x="1677" y="657"/>
                  <a:pt x="1677" y="657"/>
                  <a:pt x="1677" y="657"/>
                </a:cubicBezTo>
                <a:cubicBezTo>
                  <a:pt x="1678" y="657"/>
                  <a:pt x="1678" y="657"/>
                  <a:pt x="1678" y="657"/>
                </a:cubicBezTo>
                <a:cubicBezTo>
                  <a:pt x="1679" y="656"/>
                  <a:pt x="1679" y="656"/>
                  <a:pt x="1679" y="656"/>
                </a:cubicBezTo>
                <a:cubicBezTo>
                  <a:pt x="1683" y="659"/>
                  <a:pt x="1683" y="659"/>
                  <a:pt x="1683" y="659"/>
                </a:cubicBezTo>
                <a:cubicBezTo>
                  <a:pt x="1685" y="658"/>
                  <a:pt x="1685" y="658"/>
                  <a:pt x="1685" y="658"/>
                </a:cubicBezTo>
                <a:cubicBezTo>
                  <a:pt x="1686" y="657"/>
                  <a:pt x="1686" y="657"/>
                  <a:pt x="1686" y="657"/>
                </a:cubicBezTo>
                <a:cubicBezTo>
                  <a:pt x="1687" y="658"/>
                  <a:pt x="1687" y="658"/>
                  <a:pt x="1687" y="658"/>
                </a:cubicBezTo>
                <a:cubicBezTo>
                  <a:pt x="1690" y="655"/>
                  <a:pt x="1690" y="655"/>
                  <a:pt x="1690" y="655"/>
                </a:cubicBezTo>
                <a:cubicBezTo>
                  <a:pt x="1689" y="653"/>
                  <a:pt x="1689" y="653"/>
                  <a:pt x="1689" y="653"/>
                </a:cubicBezTo>
                <a:cubicBezTo>
                  <a:pt x="1693" y="654"/>
                  <a:pt x="1693" y="654"/>
                  <a:pt x="1693" y="654"/>
                </a:cubicBezTo>
                <a:cubicBezTo>
                  <a:pt x="1694" y="653"/>
                  <a:pt x="1694" y="653"/>
                  <a:pt x="1694" y="653"/>
                </a:cubicBezTo>
                <a:cubicBezTo>
                  <a:pt x="1700" y="654"/>
                  <a:pt x="1681" y="660"/>
                  <a:pt x="1700" y="653"/>
                </a:cubicBezTo>
                <a:cubicBezTo>
                  <a:pt x="1704" y="652"/>
                  <a:pt x="1704" y="652"/>
                  <a:pt x="1704" y="652"/>
                </a:cubicBezTo>
                <a:cubicBezTo>
                  <a:pt x="1729" y="648"/>
                  <a:pt x="1729" y="648"/>
                  <a:pt x="1729" y="648"/>
                </a:cubicBezTo>
                <a:cubicBezTo>
                  <a:pt x="1743" y="645"/>
                  <a:pt x="1743" y="645"/>
                  <a:pt x="1743" y="645"/>
                </a:cubicBezTo>
                <a:cubicBezTo>
                  <a:pt x="1767" y="644"/>
                  <a:pt x="1767" y="644"/>
                  <a:pt x="1767" y="644"/>
                </a:cubicBezTo>
                <a:cubicBezTo>
                  <a:pt x="1769" y="644"/>
                  <a:pt x="1769" y="644"/>
                  <a:pt x="1769" y="644"/>
                </a:cubicBezTo>
                <a:cubicBezTo>
                  <a:pt x="1764" y="647"/>
                  <a:pt x="1764" y="647"/>
                  <a:pt x="1764" y="647"/>
                </a:cubicBezTo>
                <a:cubicBezTo>
                  <a:pt x="1751" y="650"/>
                  <a:pt x="1751" y="650"/>
                  <a:pt x="1751" y="650"/>
                </a:cubicBezTo>
                <a:cubicBezTo>
                  <a:pt x="1745" y="653"/>
                  <a:pt x="1745" y="653"/>
                  <a:pt x="1745" y="653"/>
                </a:cubicBezTo>
                <a:cubicBezTo>
                  <a:pt x="1737" y="655"/>
                  <a:pt x="1737" y="655"/>
                  <a:pt x="1737" y="655"/>
                </a:cubicBezTo>
                <a:cubicBezTo>
                  <a:pt x="1736" y="661"/>
                  <a:pt x="1736" y="661"/>
                  <a:pt x="1736" y="661"/>
                </a:cubicBezTo>
                <a:cubicBezTo>
                  <a:pt x="1736" y="661"/>
                  <a:pt x="1736" y="661"/>
                  <a:pt x="1736" y="661"/>
                </a:cubicBezTo>
                <a:cubicBezTo>
                  <a:pt x="1743" y="658"/>
                  <a:pt x="1743" y="658"/>
                  <a:pt x="1743" y="658"/>
                </a:cubicBezTo>
                <a:cubicBezTo>
                  <a:pt x="1743" y="659"/>
                  <a:pt x="1743" y="659"/>
                  <a:pt x="1743" y="659"/>
                </a:cubicBezTo>
                <a:cubicBezTo>
                  <a:pt x="1736" y="664"/>
                  <a:pt x="1736" y="664"/>
                  <a:pt x="1736" y="664"/>
                </a:cubicBezTo>
                <a:cubicBezTo>
                  <a:pt x="1720" y="667"/>
                  <a:pt x="1720" y="667"/>
                  <a:pt x="1720" y="667"/>
                </a:cubicBezTo>
                <a:cubicBezTo>
                  <a:pt x="1712" y="670"/>
                  <a:pt x="1712" y="670"/>
                  <a:pt x="1712" y="670"/>
                </a:cubicBezTo>
                <a:cubicBezTo>
                  <a:pt x="1714" y="671"/>
                  <a:pt x="1714" y="671"/>
                  <a:pt x="1714" y="671"/>
                </a:cubicBezTo>
                <a:cubicBezTo>
                  <a:pt x="1714" y="671"/>
                  <a:pt x="1711" y="669"/>
                  <a:pt x="1713" y="673"/>
                </a:cubicBezTo>
                <a:cubicBezTo>
                  <a:pt x="1707" y="668"/>
                  <a:pt x="1707" y="668"/>
                  <a:pt x="1707" y="668"/>
                </a:cubicBezTo>
                <a:cubicBezTo>
                  <a:pt x="1706" y="670"/>
                  <a:pt x="1713" y="665"/>
                  <a:pt x="1704" y="670"/>
                </a:cubicBezTo>
                <a:cubicBezTo>
                  <a:pt x="1706" y="673"/>
                  <a:pt x="1706" y="673"/>
                  <a:pt x="1706" y="673"/>
                </a:cubicBezTo>
                <a:cubicBezTo>
                  <a:pt x="1702" y="674"/>
                  <a:pt x="1702" y="674"/>
                  <a:pt x="1702" y="674"/>
                </a:cubicBezTo>
                <a:cubicBezTo>
                  <a:pt x="1702" y="677"/>
                  <a:pt x="1702" y="677"/>
                  <a:pt x="1702" y="677"/>
                </a:cubicBezTo>
                <a:cubicBezTo>
                  <a:pt x="1698" y="677"/>
                  <a:pt x="1698" y="677"/>
                  <a:pt x="1698" y="677"/>
                </a:cubicBezTo>
                <a:cubicBezTo>
                  <a:pt x="1693" y="681"/>
                  <a:pt x="1693" y="681"/>
                  <a:pt x="1693" y="681"/>
                </a:cubicBezTo>
                <a:cubicBezTo>
                  <a:pt x="1688" y="682"/>
                  <a:pt x="1688" y="682"/>
                  <a:pt x="1688" y="682"/>
                </a:cubicBezTo>
                <a:cubicBezTo>
                  <a:pt x="1687" y="685"/>
                  <a:pt x="1687" y="685"/>
                  <a:pt x="1687" y="685"/>
                </a:cubicBezTo>
                <a:cubicBezTo>
                  <a:pt x="1688" y="686"/>
                  <a:pt x="1688" y="686"/>
                  <a:pt x="1688" y="686"/>
                </a:cubicBezTo>
                <a:cubicBezTo>
                  <a:pt x="1687" y="687"/>
                  <a:pt x="1687" y="687"/>
                  <a:pt x="1687" y="687"/>
                </a:cubicBezTo>
                <a:cubicBezTo>
                  <a:pt x="1677" y="684"/>
                  <a:pt x="1677" y="684"/>
                  <a:pt x="1677" y="684"/>
                </a:cubicBezTo>
                <a:cubicBezTo>
                  <a:pt x="1672" y="683"/>
                  <a:pt x="1693" y="690"/>
                  <a:pt x="1670" y="683"/>
                </a:cubicBezTo>
                <a:cubicBezTo>
                  <a:pt x="1665" y="685"/>
                  <a:pt x="1665" y="685"/>
                  <a:pt x="1665" y="685"/>
                </a:cubicBezTo>
                <a:cubicBezTo>
                  <a:pt x="1672" y="690"/>
                  <a:pt x="1672" y="690"/>
                  <a:pt x="1672" y="690"/>
                </a:cubicBezTo>
                <a:cubicBezTo>
                  <a:pt x="1673" y="692"/>
                  <a:pt x="1673" y="692"/>
                  <a:pt x="1673" y="692"/>
                </a:cubicBezTo>
                <a:cubicBezTo>
                  <a:pt x="1669" y="693"/>
                  <a:pt x="1669" y="693"/>
                  <a:pt x="1669" y="693"/>
                </a:cubicBezTo>
                <a:cubicBezTo>
                  <a:pt x="1664" y="690"/>
                  <a:pt x="1664" y="690"/>
                  <a:pt x="1664" y="690"/>
                </a:cubicBezTo>
                <a:cubicBezTo>
                  <a:pt x="1660" y="690"/>
                  <a:pt x="1660" y="690"/>
                  <a:pt x="1660" y="690"/>
                </a:cubicBezTo>
                <a:cubicBezTo>
                  <a:pt x="1659" y="690"/>
                  <a:pt x="1659" y="690"/>
                  <a:pt x="1659" y="690"/>
                </a:cubicBezTo>
                <a:cubicBezTo>
                  <a:pt x="1661" y="687"/>
                  <a:pt x="1661" y="687"/>
                  <a:pt x="1661" y="687"/>
                </a:cubicBezTo>
                <a:cubicBezTo>
                  <a:pt x="1653" y="688"/>
                  <a:pt x="1653" y="688"/>
                  <a:pt x="1653" y="688"/>
                </a:cubicBezTo>
                <a:cubicBezTo>
                  <a:pt x="1650" y="690"/>
                  <a:pt x="1650" y="690"/>
                  <a:pt x="1650" y="690"/>
                </a:cubicBezTo>
                <a:cubicBezTo>
                  <a:pt x="1639" y="690"/>
                  <a:pt x="1639" y="690"/>
                  <a:pt x="1639" y="690"/>
                </a:cubicBezTo>
                <a:cubicBezTo>
                  <a:pt x="1638" y="695"/>
                  <a:pt x="1638" y="695"/>
                  <a:pt x="1638" y="695"/>
                </a:cubicBezTo>
                <a:cubicBezTo>
                  <a:pt x="1638" y="695"/>
                  <a:pt x="1639" y="695"/>
                  <a:pt x="1640" y="695"/>
                </a:cubicBezTo>
                <a:cubicBezTo>
                  <a:pt x="1634" y="696"/>
                  <a:pt x="1634" y="696"/>
                  <a:pt x="1634" y="696"/>
                </a:cubicBezTo>
                <a:cubicBezTo>
                  <a:pt x="1636" y="696"/>
                  <a:pt x="1636" y="696"/>
                  <a:pt x="1636" y="696"/>
                </a:cubicBezTo>
                <a:cubicBezTo>
                  <a:pt x="1633" y="694"/>
                  <a:pt x="1633" y="694"/>
                  <a:pt x="1633" y="694"/>
                </a:cubicBezTo>
                <a:cubicBezTo>
                  <a:pt x="1630" y="694"/>
                  <a:pt x="1630" y="694"/>
                  <a:pt x="1630" y="694"/>
                </a:cubicBezTo>
                <a:cubicBezTo>
                  <a:pt x="1620" y="696"/>
                  <a:pt x="1620" y="696"/>
                  <a:pt x="1620" y="696"/>
                </a:cubicBezTo>
                <a:cubicBezTo>
                  <a:pt x="1613" y="699"/>
                  <a:pt x="1613" y="699"/>
                  <a:pt x="1613" y="699"/>
                </a:cubicBezTo>
                <a:cubicBezTo>
                  <a:pt x="1611" y="698"/>
                  <a:pt x="1611" y="698"/>
                  <a:pt x="1611" y="698"/>
                </a:cubicBezTo>
                <a:cubicBezTo>
                  <a:pt x="1597" y="702"/>
                  <a:pt x="1597" y="702"/>
                  <a:pt x="1597" y="702"/>
                </a:cubicBezTo>
                <a:cubicBezTo>
                  <a:pt x="1594" y="702"/>
                  <a:pt x="1594" y="702"/>
                  <a:pt x="1594" y="702"/>
                </a:cubicBezTo>
                <a:cubicBezTo>
                  <a:pt x="1594" y="701"/>
                  <a:pt x="1594" y="700"/>
                  <a:pt x="1597" y="701"/>
                </a:cubicBezTo>
                <a:cubicBezTo>
                  <a:pt x="1597" y="701"/>
                  <a:pt x="1597" y="701"/>
                  <a:pt x="1597" y="701"/>
                </a:cubicBezTo>
                <a:cubicBezTo>
                  <a:pt x="1596" y="699"/>
                  <a:pt x="1607" y="702"/>
                  <a:pt x="1593" y="699"/>
                </a:cubicBezTo>
                <a:cubicBezTo>
                  <a:pt x="1592" y="701"/>
                  <a:pt x="1592" y="701"/>
                  <a:pt x="1592" y="701"/>
                </a:cubicBezTo>
                <a:cubicBezTo>
                  <a:pt x="1589" y="700"/>
                  <a:pt x="1597" y="698"/>
                  <a:pt x="1589" y="702"/>
                </a:cubicBezTo>
                <a:cubicBezTo>
                  <a:pt x="1587" y="700"/>
                  <a:pt x="1587" y="700"/>
                  <a:pt x="1587" y="700"/>
                </a:cubicBezTo>
                <a:cubicBezTo>
                  <a:pt x="1587" y="703"/>
                  <a:pt x="1587" y="703"/>
                  <a:pt x="1587" y="703"/>
                </a:cubicBezTo>
                <a:cubicBezTo>
                  <a:pt x="1586" y="702"/>
                  <a:pt x="1586" y="702"/>
                  <a:pt x="1586" y="702"/>
                </a:cubicBezTo>
                <a:cubicBezTo>
                  <a:pt x="1582" y="703"/>
                  <a:pt x="1582" y="703"/>
                  <a:pt x="1582" y="703"/>
                </a:cubicBezTo>
                <a:cubicBezTo>
                  <a:pt x="1581" y="705"/>
                  <a:pt x="1581" y="705"/>
                  <a:pt x="1581" y="705"/>
                </a:cubicBezTo>
                <a:cubicBezTo>
                  <a:pt x="1582" y="705"/>
                  <a:pt x="1583" y="704"/>
                  <a:pt x="1581" y="702"/>
                </a:cubicBezTo>
                <a:cubicBezTo>
                  <a:pt x="1577" y="704"/>
                  <a:pt x="1577" y="704"/>
                  <a:pt x="1577" y="704"/>
                </a:cubicBezTo>
                <a:cubicBezTo>
                  <a:pt x="1572" y="705"/>
                  <a:pt x="1572" y="705"/>
                  <a:pt x="1572" y="705"/>
                </a:cubicBezTo>
                <a:cubicBezTo>
                  <a:pt x="1570" y="707"/>
                  <a:pt x="1570" y="707"/>
                  <a:pt x="1570" y="707"/>
                </a:cubicBezTo>
                <a:cubicBezTo>
                  <a:pt x="1566" y="707"/>
                  <a:pt x="1566" y="707"/>
                  <a:pt x="1566" y="707"/>
                </a:cubicBezTo>
                <a:cubicBezTo>
                  <a:pt x="1561" y="709"/>
                  <a:pt x="1561" y="709"/>
                  <a:pt x="1561" y="709"/>
                </a:cubicBezTo>
                <a:cubicBezTo>
                  <a:pt x="1559" y="708"/>
                  <a:pt x="1559" y="708"/>
                  <a:pt x="1559" y="708"/>
                </a:cubicBezTo>
                <a:cubicBezTo>
                  <a:pt x="1557" y="710"/>
                  <a:pt x="1571" y="706"/>
                  <a:pt x="1554" y="709"/>
                </a:cubicBezTo>
                <a:cubicBezTo>
                  <a:pt x="1553" y="710"/>
                  <a:pt x="1556" y="710"/>
                  <a:pt x="1554" y="711"/>
                </a:cubicBezTo>
                <a:cubicBezTo>
                  <a:pt x="1559" y="712"/>
                  <a:pt x="1559" y="712"/>
                  <a:pt x="1559" y="712"/>
                </a:cubicBezTo>
                <a:cubicBezTo>
                  <a:pt x="1555" y="715"/>
                  <a:pt x="1555" y="715"/>
                  <a:pt x="1555" y="715"/>
                </a:cubicBezTo>
                <a:cubicBezTo>
                  <a:pt x="1549" y="717"/>
                  <a:pt x="1549" y="717"/>
                  <a:pt x="1549" y="717"/>
                </a:cubicBezTo>
                <a:cubicBezTo>
                  <a:pt x="1548" y="718"/>
                  <a:pt x="1548" y="718"/>
                  <a:pt x="1548" y="718"/>
                </a:cubicBezTo>
                <a:cubicBezTo>
                  <a:pt x="1546" y="718"/>
                  <a:pt x="1546" y="718"/>
                  <a:pt x="1546" y="718"/>
                </a:cubicBezTo>
                <a:cubicBezTo>
                  <a:pt x="1541" y="725"/>
                  <a:pt x="1541" y="725"/>
                  <a:pt x="1541" y="725"/>
                </a:cubicBezTo>
                <a:cubicBezTo>
                  <a:pt x="1534" y="733"/>
                  <a:pt x="1534" y="733"/>
                  <a:pt x="1534" y="733"/>
                </a:cubicBezTo>
                <a:cubicBezTo>
                  <a:pt x="1536" y="735"/>
                  <a:pt x="1536" y="735"/>
                  <a:pt x="1536" y="735"/>
                </a:cubicBezTo>
                <a:cubicBezTo>
                  <a:pt x="1541" y="732"/>
                  <a:pt x="1541" y="732"/>
                  <a:pt x="1541" y="732"/>
                </a:cubicBezTo>
                <a:cubicBezTo>
                  <a:pt x="1548" y="733"/>
                  <a:pt x="1548" y="733"/>
                  <a:pt x="1548" y="733"/>
                </a:cubicBezTo>
                <a:cubicBezTo>
                  <a:pt x="1544" y="731"/>
                  <a:pt x="1544" y="731"/>
                  <a:pt x="1544" y="731"/>
                </a:cubicBezTo>
                <a:cubicBezTo>
                  <a:pt x="1545" y="730"/>
                  <a:pt x="1545" y="730"/>
                  <a:pt x="1545" y="730"/>
                </a:cubicBezTo>
                <a:cubicBezTo>
                  <a:pt x="1548" y="732"/>
                  <a:pt x="1548" y="732"/>
                  <a:pt x="1548" y="732"/>
                </a:cubicBezTo>
                <a:cubicBezTo>
                  <a:pt x="1559" y="728"/>
                  <a:pt x="1559" y="728"/>
                  <a:pt x="1559" y="728"/>
                </a:cubicBezTo>
                <a:cubicBezTo>
                  <a:pt x="1558" y="730"/>
                  <a:pt x="1558" y="730"/>
                  <a:pt x="1558" y="730"/>
                </a:cubicBezTo>
                <a:cubicBezTo>
                  <a:pt x="1566" y="730"/>
                  <a:pt x="1566" y="730"/>
                  <a:pt x="1566" y="730"/>
                </a:cubicBezTo>
                <a:cubicBezTo>
                  <a:pt x="1567" y="729"/>
                  <a:pt x="1567" y="729"/>
                  <a:pt x="1567" y="729"/>
                </a:cubicBezTo>
                <a:cubicBezTo>
                  <a:pt x="1562" y="728"/>
                  <a:pt x="1562" y="728"/>
                  <a:pt x="1562" y="728"/>
                </a:cubicBezTo>
                <a:cubicBezTo>
                  <a:pt x="1562" y="726"/>
                  <a:pt x="1562" y="726"/>
                  <a:pt x="1562" y="726"/>
                </a:cubicBezTo>
                <a:cubicBezTo>
                  <a:pt x="1567" y="723"/>
                  <a:pt x="1563" y="733"/>
                  <a:pt x="1568" y="723"/>
                </a:cubicBezTo>
                <a:cubicBezTo>
                  <a:pt x="1569" y="726"/>
                  <a:pt x="1569" y="726"/>
                  <a:pt x="1569" y="726"/>
                </a:cubicBezTo>
                <a:cubicBezTo>
                  <a:pt x="1578" y="726"/>
                  <a:pt x="1578" y="726"/>
                  <a:pt x="1578" y="726"/>
                </a:cubicBezTo>
                <a:cubicBezTo>
                  <a:pt x="1585" y="725"/>
                  <a:pt x="1585" y="725"/>
                  <a:pt x="1585" y="725"/>
                </a:cubicBezTo>
                <a:cubicBezTo>
                  <a:pt x="1583" y="723"/>
                  <a:pt x="1583" y="731"/>
                  <a:pt x="1585" y="723"/>
                </a:cubicBezTo>
                <a:cubicBezTo>
                  <a:pt x="1586" y="723"/>
                  <a:pt x="1586" y="723"/>
                  <a:pt x="1586" y="723"/>
                </a:cubicBezTo>
                <a:cubicBezTo>
                  <a:pt x="1586" y="724"/>
                  <a:pt x="1586" y="724"/>
                  <a:pt x="1586" y="724"/>
                </a:cubicBezTo>
                <a:cubicBezTo>
                  <a:pt x="1591" y="723"/>
                  <a:pt x="1591" y="723"/>
                  <a:pt x="1591" y="723"/>
                </a:cubicBezTo>
                <a:cubicBezTo>
                  <a:pt x="1591" y="722"/>
                  <a:pt x="1591" y="722"/>
                  <a:pt x="1591" y="722"/>
                </a:cubicBezTo>
                <a:cubicBezTo>
                  <a:pt x="1594" y="720"/>
                  <a:pt x="1597" y="723"/>
                  <a:pt x="1597" y="720"/>
                </a:cubicBezTo>
                <a:cubicBezTo>
                  <a:pt x="1597" y="721"/>
                  <a:pt x="1600" y="719"/>
                  <a:pt x="1597" y="722"/>
                </a:cubicBezTo>
                <a:cubicBezTo>
                  <a:pt x="1598" y="721"/>
                  <a:pt x="1598" y="724"/>
                  <a:pt x="1599" y="720"/>
                </a:cubicBezTo>
                <a:cubicBezTo>
                  <a:pt x="1599" y="719"/>
                  <a:pt x="1599" y="719"/>
                  <a:pt x="1599" y="719"/>
                </a:cubicBezTo>
                <a:cubicBezTo>
                  <a:pt x="1603" y="717"/>
                  <a:pt x="1603" y="717"/>
                  <a:pt x="1603" y="717"/>
                </a:cubicBezTo>
                <a:cubicBezTo>
                  <a:pt x="1602" y="715"/>
                  <a:pt x="1609" y="717"/>
                  <a:pt x="1601" y="715"/>
                </a:cubicBezTo>
                <a:cubicBezTo>
                  <a:pt x="1603" y="714"/>
                  <a:pt x="1603" y="714"/>
                  <a:pt x="1603" y="714"/>
                </a:cubicBezTo>
                <a:cubicBezTo>
                  <a:pt x="1605" y="717"/>
                  <a:pt x="1605" y="717"/>
                  <a:pt x="1605" y="717"/>
                </a:cubicBezTo>
                <a:cubicBezTo>
                  <a:pt x="1613" y="715"/>
                  <a:pt x="1613" y="715"/>
                  <a:pt x="1613" y="715"/>
                </a:cubicBezTo>
                <a:cubicBezTo>
                  <a:pt x="1614" y="717"/>
                  <a:pt x="1614" y="717"/>
                  <a:pt x="1614" y="717"/>
                </a:cubicBezTo>
                <a:cubicBezTo>
                  <a:pt x="1611" y="716"/>
                  <a:pt x="1611" y="716"/>
                  <a:pt x="1611" y="716"/>
                </a:cubicBezTo>
                <a:cubicBezTo>
                  <a:pt x="1611" y="718"/>
                  <a:pt x="1611" y="718"/>
                  <a:pt x="1611" y="718"/>
                </a:cubicBezTo>
                <a:cubicBezTo>
                  <a:pt x="1614" y="718"/>
                  <a:pt x="1614" y="718"/>
                  <a:pt x="1614" y="718"/>
                </a:cubicBezTo>
                <a:cubicBezTo>
                  <a:pt x="1617" y="715"/>
                  <a:pt x="1617" y="715"/>
                  <a:pt x="1617" y="715"/>
                </a:cubicBezTo>
                <a:cubicBezTo>
                  <a:pt x="1616" y="714"/>
                  <a:pt x="1615" y="717"/>
                  <a:pt x="1615" y="715"/>
                </a:cubicBezTo>
                <a:cubicBezTo>
                  <a:pt x="1615" y="714"/>
                  <a:pt x="1613" y="715"/>
                  <a:pt x="1615" y="714"/>
                </a:cubicBezTo>
                <a:cubicBezTo>
                  <a:pt x="1618" y="716"/>
                  <a:pt x="1618" y="716"/>
                  <a:pt x="1618" y="716"/>
                </a:cubicBezTo>
                <a:cubicBezTo>
                  <a:pt x="1623" y="718"/>
                  <a:pt x="1604" y="720"/>
                  <a:pt x="1624" y="712"/>
                </a:cubicBezTo>
                <a:cubicBezTo>
                  <a:pt x="1623" y="714"/>
                  <a:pt x="1623" y="714"/>
                  <a:pt x="1623" y="714"/>
                </a:cubicBezTo>
                <a:cubicBezTo>
                  <a:pt x="1625" y="714"/>
                  <a:pt x="1625" y="714"/>
                  <a:pt x="1625" y="714"/>
                </a:cubicBezTo>
                <a:cubicBezTo>
                  <a:pt x="1626" y="712"/>
                  <a:pt x="1626" y="712"/>
                  <a:pt x="1626" y="712"/>
                </a:cubicBezTo>
                <a:cubicBezTo>
                  <a:pt x="1639" y="708"/>
                  <a:pt x="1639" y="708"/>
                  <a:pt x="1639" y="708"/>
                </a:cubicBezTo>
                <a:cubicBezTo>
                  <a:pt x="1641" y="708"/>
                  <a:pt x="1641" y="703"/>
                  <a:pt x="1645" y="707"/>
                </a:cubicBezTo>
                <a:cubicBezTo>
                  <a:pt x="1639" y="704"/>
                  <a:pt x="1639" y="704"/>
                  <a:pt x="1639" y="704"/>
                </a:cubicBezTo>
                <a:cubicBezTo>
                  <a:pt x="1636" y="705"/>
                  <a:pt x="1636" y="705"/>
                  <a:pt x="1636" y="705"/>
                </a:cubicBezTo>
                <a:cubicBezTo>
                  <a:pt x="1635" y="703"/>
                  <a:pt x="1635" y="703"/>
                  <a:pt x="1635" y="703"/>
                </a:cubicBezTo>
                <a:cubicBezTo>
                  <a:pt x="1625" y="703"/>
                  <a:pt x="1625" y="703"/>
                  <a:pt x="1625" y="703"/>
                </a:cubicBezTo>
                <a:cubicBezTo>
                  <a:pt x="1625" y="704"/>
                  <a:pt x="1625" y="703"/>
                  <a:pt x="1624" y="701"/>
                </a:cubicBezTo>
                <a:cubicBezTo>
                  <a:pt x="1622" y="702"/>
                  <a:pt x="1623" y="707"/>
                  <a:pt x="1619" y="703"/>
                </a:cubicBezTo>
                <a:cubicBezTo>
                  <a:pt x="1617" y="701"/>
                  <a:pt x="1617" y="701"/>
                  <a:pt x="1617" y="701"/>
                </a:cubicBezTo>
                <a:cubicBezTo>
                  <a:pt x="1625" y="698"/>
                  <a:pt x="1625" y="698"/>
                  <a:pt x="1625" y="698"/>
                </a:cubicBezTo>
                <a:cubicBezTo>
                  <a:pt x="1627" y="699"/>
                  <a:pt x="1627" y="699"/>
                  <a:pt x="1627" y="699"/>
                </a:cubicBezTo>
                <a:cubicBezTo>
                  <a:pt x="1625" y="700"/>
                  <a:pt x="1629" y="701"/>
                  <a:pt x="1625" y="700"/>
                </a:cubicBezTo>
                <a:cubicBezTo>
                  <a:pt x="1630" y="702"/>
                  <a:pt x="1630" y="702"/>
                  <a:pt x="1630" y="702"/>
                </a:cubicBezTo>
                <a:cubicBezTo>
                  <a:pt x="1631" y="702"/>
                  <a:pt x="1631" y="702"/>
                  <a:pt x="1631" y="702"/>
                </a:cubicBezTo>
                <a:cubicBezTo>
                  <a:pt x="1630" y="700"/>
                  <a:pt x="1639" y="704"/>
                  <a:pt x="1629" y="699"/>
                </a:cubicBezTo>
                <a:cubicBezTo>
                  <a:pt x="1628" y="698"/>
                  <a:pt x="1628" y="698"/>
                  <a:pt x="1628" y="698"/>
                </a:cubicBezTo>
                <a:cubicBezTo>
                  <a:pt x="1629" y="697"/>
                  <a:pt x="1631" y="696"/>
                  <a:pt x="1631" y="697"/>
                </a:cubicBezTo>
                <a:cubicBezTo>
                  <a:pt x="1631" y="698"/>
                  <a:pt x="1631" y="698"/>
                  <a:pt x="1631" y="698"/>
                </a:cubicBezTo>
                <a:cubicBezTo>
                  <a:pt x="1637" y="703"/>
                  <a:pt x="1637" y="703"/>
                  <a:pt x="1637" y="703"/>
                </a:cubicBezTo>
                <a:cubicBezTo>
                  <a:pt x="1646" y="703"/>
                  <a:pt x="1646" y="703"/>
                  <a:pt x="1646" y="703"/>
                </a:cubicBezTo>
                <a:cubicBezTo>
                  <a:pt x="1645" y="707"/>
                  <a:pt x="1649" y="704"/>
                  <a:pt x="1651" y="705"/>
                </a:cubicBezTo>
                <a:cubicBezTo>
                  <a:pt x="1650" y="709"/>
                  <a:pt x="1650" y="709"/>
                  <a:pt x="1650" y="709"/>
                </a:cubicBezTo>
                <a:cubicBezTo>
                  <a:pt x="1651" y="712"/>
                  <a:pt x="1654" y="708"/>
                  <a:pt x="1654" y="711"/>
                </a:cubicBezTo>
                <a:cubicBezTo>
                  <a:pt x="1654" y="710"/>
                  <a:pt x="1654" y="710"/>
                  <a:pt x="1654" y="710"/>
                </a:cubicBezTo>
                <a:cubicBezTo>
                  <a:pt x="1655" y="711"/>
                  <a:pt x="1655" y="711"/>
                  <a:pt x="1655" y="711"/>
                </a:cubicBezTo>
                <a:cubicBezTo>
                  <a:pt x="1656" y="711"/>
                  <a:pt x="1656" y="711"/>
                  <a:pt x="1656" y="711"/>
                </a:cubicBezTo>
                <a:cubicBezTo>
                  <a:pt x="1657" y="710"/>
                  <a:pt x="1657" y="710"/>
                  <a:pt x="1657" y="710"/>
                </a:cubicBezTo>
                <a:cubicBezTo>
                  <a:pt x="1656" y="709"/>
                  <a:pt x="1656" y="709"/>
                  <a:pt x="1656" y="709"/>
                </a:cubicBezTo>
                <a:cubicBezTo>
                  <a:pt x="1665" y="710"/>
                  <a:pt x="1665" y="710"/>
                  <a:pt x="1665" y="710"/>
                </a:cubicBezTo>
                <a:cubicBezTo>
                  <a:pt x="1672" y="706"/>
                  <a:pt x="1672" y="706"/>
                  <a:pt x="1672" y="706"/>
                </a:cubicBezTo>
                <a:cubicBezTo>
                  <a:pt x="1681" y="704"/>
                  <a:pt x="1681" y="704"/>
                  <a:pt x="1681" y="704"/>
                </a:cubicBezTo>
                <a:cubicBezTo>
                  <a:pt x="1681" y="702"/>
                  <a:pt x="1677" y="707"/>
                  <a:pt x="1681" y="702"/>
                </a:cubicBezTo>
                <a:cubicBezTo>
                  <a:pt x="1686" y="703"/>
                  <a:pt x="1686" y="703"/>
                  <a:pt x="1686" y="703"/>
                </a:cubicBezTo>
                <a:cubicBezTo>
                  <a:pt x="1702" y="700"/>
                  <a:pt x="1702" y="700"/>
                  <a:pt x="1702" y="700"/>
                </a:cubicBezTo>
                <a:cubicBezTo>
                  <a:pt x="1702" y="701"/>
                  <a:pt x="1702" y="701"/>
                  <a:pt x="1702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11" y="702"/>
                  <a:pt x="1700" y="703"/>
                  <a:pt x="1711" y="699"/>
                </a:cubicBezTo>
                <a:cubicBezTo>
                  <a:pt x="1711" y="701"/>
                  <a:pt x="1711" y="701"/>
                  <a:pt x="1711" y="701"/>
                </a:cubicBezTo>
                <a:cubicBezTo>
                  <a:pt x="1718" y="700"/>
                  <a:pt x="1718" y="700"/>
                  <a:pt x="1718" y="700"/>
                </a:cubicBezTo>
                <a:cubicBezTo>
                  <a:pt x="1719" y="699"/>
                  <a:pt x="1719" y="699"/>
                  <a:pt x="1719" y="699"/>
                </a:cubicBezTo>
                <a:cubicBezTo>
                  <a:pt x="1716" y="697"/>
                  <a:pt x="1716" y="697"/>
                  <a:pt x="1716" y="697"/>
                </a:cubicBezTo>
                <a:cubicBezTo>
                  <a:pt x="1721" y="696"/>
                  <a:pt x="1721" y="696"/>
                  <a:pt x="1721" y="696"/>
                </a:cubicBezTo>
                <a:cubicBezTo>
                  <a:pt x="1722" y="697"/>
                  <a:pt x="1722" y="697"/>
                  <a:pt x="1722" y="697"/>
                </a:cubicBezTo>
                <a:cubicBezTo>
                  <a:pt x="1731" y="692"/>
                  <a:pt x="1731" y="692"/>
                  <a:pt x="1731" y="692"/>
                </a:cubicBezTo>
                <a:cubicBezTo>
                  <a:pt x="1734" y="693"/>
                  <a:pt x="1737" y="686"/>
                  <a:pt x="1739" y="693"/>
                </a:cubicBezTo>
                <a:cubicBezTo>
                  <a:pt x="1751" y="688"/>
                  <a:pt x="1751" y="688"/>
                  <a:pt x="1751" y="688"/>
                </a:cubicBezTo>
                <a:cubicBezTo>
                  <a:pt x="1752" y="686"/>
                  <a:pt x="1752" y="686"/>
                  <a:pt x="1752" y="686"/>
                </a:cubicBezTo>
                <a:cubicBezTo>
                  <a:pt x="1753" y="688"/>
                  <a:pt x="1753" y="688"/>
                  <a:pt x="1753" y="688"/>
                </a:cubicBezTo>
                <a:cubicBezTo>
                  <a:pt x="1756" y="687"/>
                  <a:pt x="1756" y="687"/>
                  <a:pt x="1756" y="687"/>
                </a:cubicBezTo>
                <a:cubicBezTo>
                  <a:pt x="1760" y="689"/>
                  <a:pt x="1760" y="689"/>
                  <a:pt x="1760" y="689"/>
                </a:cubicBezTo>
                <a:cubicBezTo>
                  <a:pt x="1765" y="693"/>
                  <a:pt x="1765" y="693"/>
                  <a:pt x="1765" y="693"/>
                </a:cubicBezTo>
                <a:cubicBezTo>
                  <a:pt x="1761" y="696"/>
                  <a:pt x="1761" y="696"/>
                  <a:pt x="1761" y="696"/>
                </a:cubicBezTo>
                <a:cubicBezTo>
                  <a:pt x="1758" y="695"/>
                  <a:pt x="1758" y="695"/>
                  <a:pt x="1758" y="695"/>
                </a:cubicBezTo>
                <a:cubicBezTo>
                  <a:pt x="1758" y="697"/>
                  <a:pt x="1754" y="693"/>
                  <a:pt x="1756" y="698"/>
                </a:cubicBezTo>
                <a:cubicBezTo>
                  <a:pt x="1755" y="697"/>
                  <a:pt x="1755" y="697"/>
                  <a:pt x="1755" y="697"/>
                </a:cubicBezTo>
                <a:cubicBezTo>
                  <a:pt x="1743" y="701"/>
                  <a:pt x="1743" y="701"/>
                  <a:pt x="1743" y="701"/>
                </a:cubicBezTo>
                <a:cubicBezTo>
                  <a:pt x="1742" y="704"/>
                  <a:pt x="1742" y="704"/>
                  <a:pt x="1742" y="704"/>
                </a:cubicBezTo>
                <a:cubicBezTo>
                  <a:pt x="1728" y="705"/>
                  <a:pt x="1728" y="705"/>
                  <a:pt x="1728" y="705"/>
                </a:cubicBezTo>
                <a:cubicBezTo>
                  <a:pt x="1726" y="708"/>
                  <a:pt x="1726" y="708"/>
                  <a:pt x="1726" y="708"/>
                </a:cubicBezTo>
                <a:cubicBezTo>
                  <a:pt x="1718" y="710"/>
                  <a:pt x="1718" y="710"/>
                  <a:pt x="1718" y="710"/>
                </a:cubicBezTo>
                <a:cubicBezTo>
                  <a:pt x="1715" y="712"/>
                  <a:pt x="1715" y="712"/>
                  <a:pt x="1715" y="712"/>
                </a:cubicBezTo>
                <a:cubicBezTo>
                  <a:pt x="1707" y="715"/>
                  <a:pt x="1707" y="715"/>
                  <a:pt x="1707" y="715"/>
                </a:cubicBezTo>
                <a:cubicBezTo>
                  <a:pt x="1707" y="718"/>
                  <a:pt x="1707" y="718"/>
                  <a:pt x="1707" y="718"/>
                </a:cubicBezTo>
                <a:cubicBezTo>
                  <a:pt x="1701" y="718"/>
                  <a:pt x="1701" y="718"/>
                  <a:pt x="1701" y="718"/>
                </a:cubicBezTo>
                <a:cubicBezTo>
                  <a:pt x="1701" y="718"/>
                  <a:pt x="1702" y="720"/>
                  <a:pt x="1701" y="717"/>
                </a:cubicBezTo>
                <a:cubicBezTo>
                  <a:pt x="1693" y="722"/>
                  <a:pt x="1693" y="722"/>
                  <a:pt x="1693" y="722"/>
                </a:cubicBezTo>
                <a:cubicBezTo>
                  <a:pt x="1690" y="722"/>
                  <a:pt x="1690" y="722"/>
                  <a:pt x="1690" y="722"/>
                </a:cubicBezTo>
                <a:cubicBezTo>
                  <a:pt x="1688" y="725"/>
                  <a:pt x="1688" y="725"/>
                  <a:pt x="1688" y="725"/>
                </a:cubicBezTo>
                <a:cubicBezTo>
                  <a:pt x="1687" y="722"/>
                  <a:pt x="1687" y="722"/>
                  <a:pt x="1687" y="722"/>
                </a:cubicBezTo>
                <a:cubicBezTo>
                  <a:pt x="1683" y="724"/>
                  <a:pt x="1683" y="724"/>
                  <a:pt x="1683" y="724"/>
                </a:cubicBezTo>
                <a:cubicBezTo>
                  <a:pt x="1683" y="724"/>
                  <a:pt x="1679" y="722"/>
                  <a:pt x="1683" y="727"/>
                </a:cubicBezTo>
                <a:cubicBezTo>
                  <a:pt x="1680" y="727"/>
                  <a:pt x="1680" y="727"/>
                  <a:pt x="1680" y="727"/>
                </a:cubicBezTo>
                <a:cubicBezTo>
                  <a:pt x="1679" y="729"/>
                  <a:pt x="1679" y="729"/>
                  <a:pt x="1679" y="729"/>
                </a:cubicBezTo>
                <a:cubicBezTo>
                  <a:pt x="1675" y="729"/>
                  <a:pt x="1675" y="729"/>
                  <a:pt x="1675" y="729"/>
                </a:cubicBezTo>
                <a:cubicBezTo>
                  <a:pt x="1673" y="732"/>
                  <a:pt x="1673" y="732"/>
                  <a:pt x="1673" y="732"/>
                </a:cubicBezTo>
                <a:cubicBezTo>
                  <a:pt x="1667" y="730"/>
                  <a:pt x="1667" y="730"/>
                  <a:pt x="1667" y="730"/>
                </a:cubicBezTo>
                <a:cubicBezTo>
                  <a:pt x="1662" y="731"/>
                  <a:pt x="1662" y="731"/>
                  <a:pt x="1662" y="731"/>
                </a:cubicBezTo>
                <a:cubicBezTo>
                  <a:pt x="1662" y="733"/>
                  <a:pt x="1662" y="733"/>
                  <a:pt x="1662" y="733"/>
                </a:cubicBezTo>
                <a:cubicBezTo>
                  <a:pt x="1667" y="736"/>
                  <a:pt x="1667" y="736"/>
                  <a:pt x="1667" y="736"/>
                </a:cubicBezTo>
                <a:cubicBezTo>
                  <a:pt x="1671" y="740"/>
                  <a:pt x="1671" y="740"/>
                  <a:pt x="1671" y="740"/>
                </a:cubicBezTo>
                <a:cubicBezTo>
                  <a:pt x="1668" y="742"/>
                  <a:pt x="1668" y="742"/>
                  <a:pt x="1668" y="742"/>
                </a:cubicBezTo>
                <a:cubicBezTo>
                  <a:pt x="1664" y="738"/>
                  <a:pt x="1664" y="738"/>
                  <a:pt x="1664" y="738"/>
                </a:cubicBezTo>
                <a:cubicBezTo>
                  <a:pt x="1645" y="741"/>
                  <a:pt x="1645" y="741"/>
                  <a:pt x="1645" y="741"/>
                </a:cubicBezTo>
                <a:cubicBezTo>
                  <a:pt x="1643" y="740"/>
                  <a:pt x="1643" y="740"/>
                  <a:pt x="1643" y="740"/>
                </a:cubicBezTo>
                <a:cubicBezTo>
                  <a:pt x="1631" y="743"/>
                  <a:pt x="1631" y="743"/>
                  <a:pt x="1631" y="743"/>
                </a:cubicBezTo>
                <a:cubicBezTo>
                  <a:pt x="1631" y="743"/>
                  <a:pt x="1631" y="743"/>
                  <a:pt x="1631" y="743"/>
                </a:cubicBezTo>
                <a:cubicBezTo>
                  <a:pt x="1625" y="743"/>
                  <a:pt x="1625" y="743"/>
                  <a:pt x="1625" y="743"/>
                </a:cubicBezTo>
                <a:cubicBezTo>
                  <a:pt x="1625" y="744"/>
                  <a:pt x="1625" y="744"/>
                  <a:pt x="1625" y="744"/>
                </a:cubicBezTo>
                <a:cubicBezTo>
                  <a:pt x="1622" y="743"/>
                  <a:pt x="1622" y="743"/>
                  <a:pt x="1622" y="743"/>
                </a:cubicBezTo>
                <a:cubicBezTo>
                  <a:pt x="1618" y="746"/>
                  <a:pt x="1618" y="746"/>
                  <a:pt x="1618" y="746"/>
                </a:cubicBezTo>
                <a:cubicBezTo>
                  <a:pt x="1618" y="746"/>
                  <a:pt x="1616" y="748"/>
                  <a:pt x="1616" y="745"/>
                </a:cubicBezTo>
                <a:cubicBezTo>
                  <a:pt x="1615" y="746"/>
                  <a:pt x="1615" y="746"/>
                  <a:pt x="1615" y="746"/>
                </a:cubicBezTo>
                <a:cubicBezTo>
                  <a:pt x="1602" y="748"/>
                  <a:pt x="1602" y="748"/>
                  <a:pt x="1602" y="748"/>
                </a:cubicBezTo>
                <a:cubicBezTo>
                  <a:pt x="1574" y="757"/>
                  <a:pt x="1574" y="757"/>
                  <a:pt x="1574" y="757"/>
                </a:cubicBezTo>
                <a:cubicBezTo>
                  <a:pt x="1569" y="760"/>
                  <a:pt x="1569" y="760"/>
                  <a:pt x="1569" y="760"/>
                </a:cubicBezTo>
                <a:cubicBezTo>
                  <a:pt x="1566" y="759"/>
                  <a:pt x="1566" y="759"/>
                  <a:pt x="1566" y="759"/>
                </a:cubicBezTo>
                <a:cubicBezTo>
                  <a:pt x="1563" y="760"/>
                  <a:pt x="1563" y="760"/>
                  <a:pt x="1563" y="760"/>
                </a:cubicBezTo>
                <a:cubicBezTo>
                  <a:pt x="1563" y="761"/>
                  <a:pt x="1563" y="761"/>
                  <a:pt x="1563" y="761"/>
                </a:cubicBezTo>
                <a:cubicBezTo>
                  <a:pt x="1565" y="762"/>
                  <a:pt x="1565" y="762"/>
                  <a:pt x="1565" y="762"/>
                </a:cubicBezTo>
                <a:cubicBezTo>
                  <a:pt x="1539" y="771"/>
                  <a:pt x="1539" y="771"/>
                  <a:pt x="1539" y="771"/>
                </a:cubicBezTo>
                <a:cubicBezTo>
                  <a:pt x="1531" y="775"/>
                  <a:pt x="1531" y="775"/>
                  <a:pt x="1531" y="775"/>
                </a:cubicBezTo>
                <a:cubicBezTo>
                  <a:pt x="1528" y="775"/>
                  <a:pt x="1528" y="775"/>
                  <a:pt x="1528" y="775"/>
                </a:cubicBezTo>
                <a:cubicBezTo>
                  <a:pt x="1527" y="777"/>
                  <a:pt x="1527" y="777"/>
                  <a:pt x="1527" y="777"/>
                </a:cubicBezTo>
                <a:cubicBezTo>
                  <a:pt x="1525" y="776"/>
                  <a:pt x="1525" y="776"/>
                  <a:pt x="1525" y="776"/>
                </a:cubicBezTo>
                <a:cubicBezTo>
                  <a:pt x="1519" y="779"/>
                  <a:pt x="1519" y="779"/>
                  <a:pt x="1519" y="779"/>
                </a:cubicBezTo>
                <a:cubicBezTo>
                  <a:pt x="1519" y="779"/>
                  <a:pt x="1521" y="781"/>
                  <a:pt x="1518" y="778"/>
                </a:cubicBezTo>
                <a:cubicBezTo>
                  <a:pt x="1502" y="782"/>
                  <a:pt x="1502" y="782"/>
                  <a:pt x="1502" y="782"/>
                </a:cubicBezTo>
                <a:cubicBezTo>
                  <a:pt x="1498" y="783"/>
                  <a:pt x="1498" y="783"/>
                  <a:pt x="1498" y="783"/>
                </a:cubicBezTo>
                <a:cubicBezTo>
                  <a:pt x="1486" y="787"/>
                  <a:pt x="1486" y="787"/>
                  <a:pt x="1486" y="787"/>
                </a:cubicBezTo>
                <a:cubicBezTo>
                  <a:pt x="1480" y="790"/>
                  <a:pt x="1480" y="790"/>
                  <a:pt x="1480" y="790"/>
                </a:cubicBezTo>
                <a:cubicBezTo>
                  <a:pt x="1465" y="805"/>
                  <a:pt x="1465" y="805"/>
                  <a:pt x="1465" y="805"/>
                </a:cubicBezTo>
                <a:cubicBezTo>
                  <a:pt x="1459" y="812"/>
                  <a:pt x="1459" y="812"/>
                  <a:pt x="1459" y="812"/>
                </a:cubicBezTo>
                <a:cubicBezTo>
                  <a:pt x="1454" y="816"/>
                  <a:pt x="1454" y="816"/>
                  <a:pt x="1454" y="816"/>
                </a:cubicBezTo>
                <a:cubicBezTo>
                  <a:pt x="1454" y="820"/>
                  <a:pt x="1467" y="802"/>
                  <a:pt x="1448" y="822"/>
                </a:cubicBezTo>
                <a:cubicBezTo>
                  <a:pt x="1440" y="828"/>
                  <a:pt x="1440" y="828"/>
                  <a:pt x="1440" y="828"/>
                </a:cubicBezTo>
                <a:cubicBezTo>
                  <a:pt x="1439" y="829"/>
                  <a:pt x="1439" y="829"/>
                  <a:pt x="1439" y="829"/>
                </a:cubicBezTo>
                <a:cubicBezTo>
                  <a:pt x="1440" y="830"/>
                  <a:pt x="1440" y="830"/>
                  <a:pt x="1440" y="830"/>
                </a:cubicBezTo>
                <a:cubicBezTo>
                  <a:pt x="1439" y="832"/>
                  <a:pt x="1439" y="832"/>
                  <a:pt x="1439" y="832"/>
                </a:cubicBezTo>
                <a:cubicBezTo>
                  <a:pt x="1438" y="831"/>
                  <a:pt x="1438" y="831"/>
                  <a:pt x="1438" y="831"/>
                </a:cubicBezTo>
                <a:cubicBezTo>
                  <a:pt x="1433" y="835"/>
                  <a:pt x="1433" y="835"/>
                  <a:pt x="1433" y="835"/>
                </a:cubicBezTo>
                <a:cubicBezTo>
                  <a:pt x="1433" y="837"/>
                  <a:pt x="1433" y="837"/>
                  <a:pt x="1433" y="837"/>
                </a:cubicBezTo>
                <a:cubicBezTo>
                  <a:pt x="1429" y="841"/>
                  <a:pt x="1429" y="841"/>
                  <a:pt x="1429" y="841"/>
                </a:cubicBezTo>
                <a:cubicBezTo>
                  <a:pt x="1417" y="851"/>
                  <a:pt x="1417" y="851"/>
                  <a:pt x="1417" y="851"/>
                </a:cubicBezTo>
                <a:cubicBezTo>
                  <a:pt x="1415" y="855"/>
                  <a:pt x="1415" y="855"/>
                  <a:pt x="1415" y="855"/>
                </a:cubicBezTo>
                <a:cubicBezTo>
                  <a:pt x="1409" y="858"/>
                  <a:pt x="1409" y="858"/>
                  <a:pt x="1409" y="858"/>
                </a:cubicBezTo>
                <a:cubicBezTo>
                  <a:pt x="1408" y="857"/>
                  <a:pt x="1407" y="857"/>
                  <a:pt x="1407" y="858"/>
                </a:cubicBezTo>
                <a:cubicBezTo>
                  <a:pt x="1406" y="862"/>
                  <a:pt x="1406" y="862"/>
                  <a:pt x="1406" y="862"/>
                </a:cubicBezTo>
                <a:cubicBezTo>
                  <a:pt x="1398" y="869"/>
                  <a:pt x="1398" y="869"/>
                  <a:pt x="1398" y="869"/>
                </a:cubicBezTo>
                <a:cubicBezTo>
                  <a:pt x="1397" y="869"/>
                  <a:pt x="1397" y="869"/>
                  <a:pt x="1397" y="869"/>
                </a:cubicBezTo>
                <a:cubicBezTo>
                  <a:pt x="1396" y="869"/>
                  <a:pt x="1396" y="869"/>
                  <a:pt x="1396" y="869"/>
                </a:cubicBezTo>
                <a:cubicBezTo>
                  <a:pt x="1396" y="872"/>
                  <a:pt x="1396" y="872"/>
                  <a:pt x="1396" y="872"/>
                </a:cubicBezTo>
                <a:cubicBezTo>
                  <a:pt x="1389" y="878"/>
                  <a:pt x="1389" y="878"/>
                  <a:pt x="1389" y="878"/>
                </a:cubicBezTo>
                <a:cubicBezTo>
                  <a:pt x="1386" y="880"/>
                  <a:pt x="1386" y="880"/>
                  <a:pt x="1386" y="880"/>
                </a:cubicBezTo>
                <a:cubicBezTo>
                  <a:pt x="1386" y="880"/>
                  <a:pt x="1389" y="874"/>
                  <a:pt x="1385" y="881"/>
                </a:cubicBezTo>
                <a:cubicBezTo>
                  <a:pt x="1384" y="881"/>
                  <a:pt x="1384" y="881"/>
                  <a:pt x="1384" y="881"/>
                </a:cubicBezTo>
                <a:cubicBezTo>
                  <a:pt x="1385" y="884"/>
                  <a:pt x="1385" y="884"/>
                  <a:pt x="1385" y="884"/>
                </a:cubicBezTo>
                <a:cubicBezTo>
                  <a:pt x="1381" y="886"/>
                  <a:pt x="1381" y="886"/>
                  <a:pt x="1381" y="886"/>
                </a:cubicBezTo>
                <a:cubicBezTo>
                  <a:pt x="1380" y="887"/>
                  <a:pt x="1380" y="887"/>
                  <a:pt x="1380" y="887"/>
                </a:cubicBezTo>
                <a:cubicBezTo>
                  <a:pt x="1378" y="886"/>
                  <a:pt x="1388" y="884"/>
                  <a:pt x="1377" y="886"/>
                </a:cubicBezTo>
                <a:cubicBezTo>
                  <a:pt x="1375" y="889"/>
                  <a:pt x="1375" y="889"/>
                  <a:pt x="1375" y="889"/>
                </a:cubicBezTo>
                <a:cubicBezTo>
                  <a:pt x="1377" y="890"/>
                  <a:pt x="1377" y="890"/>
                  <a:pt x="1377" y="890"/>
                </a:cubicBezTo>
                <a:cubicBezTo>
                  <a:pt x="1371" y="894"/>
                  <a:pt x="1371" y="894"/>
                  <a:pt x="1371" y="894"/>
                </a:cubicBezTo>
                <a:cubicBezTo>
                  <a:pt x="1369" y="894"/>
                  <a:pt x="1369" y="894"/>
                  <a:pt x="1369" y="894"/>
                </a:cubicBezTo>
                <a:cubicBezTo>
                  <a:pt x="1369" y="897"/>
                  <a:pt x="1369" y="897"/>
                  <a:pt x="1369" y="897"/>
                </a:cubicBezTo>
                <a:cubicBezTo>
                  <a:pt x="1365" y="900"/>
                  <a:pt x="1365" y="900"/>
                  <a:pt x="1365" y="900"/>
                </a:cubicBezTo>
                <a:cubicBezTo>
                  <a:pt x="1364" y="902"/>
                  <a:pt x="1364" y="902"/>
                  <a:pt x="1364" y="902"/>
                </a:cubicBezTo>
                <a:cubicBezTo>
                  <a:pt x="1360" y="902"/>
                  <a:pt x="1360" y="902"/>
                  <a:pt x="1360" y="902"/>
                </a:cubicBezTo>
                <a:cubicBezTo>
                  <a:pt x="1360" y="904"/>
                  <a:pt x="1360" y="904"/>
                  <a:pt x="1360" y="904"/>
                </a:cubicBezTo>
                <a:cubicBezTo>
                  <a:pt x="1353" y="909"/>
                  <a:pt x="1353" y="909"/>
                  <a:pt x="1353" y="909"/>
                </a:cubicBezTo>
                <a:cubicBezTo>
                  <a:pt x="1352" y="909"/>
                  <a:pt x="1355" y="904"/>
                  <a:pt x="1355" y="911"/>
                </a:cubicBezTo>
                <a:cubicBezTo>
                  <a:pt x="1352" y="912"/>
                  <a:pt x="1352" y="912"/>
                  <a:pt x="1352" y="912"/>
                </a:cubicBezTo>
                <a:cubicBezTo>
                  <a:pt x="1350" y="915"/>
                  <a:pt x="1350" y="915"/>
                  <a:pt x="1350" y="915"/>
                </a:cubicBezTo>
                <a:cubicBezTo>
                  <a:pt x="1345" y="916"/>
                  <a:pt x="1345" y="916"/>
                  <a:pt x="1345" y="916"/>
                </a:cubicBezTo>
                <a:cubicBezTo>
                  <a:pt x="1345" y="919"/>
                  <a:pt x="1345" y="919"/>
                  <a:pt x="1345" y="919"/>
                </a:cubicBezTo>
                <a:cubicBezTo>
                  <a:pt x="1341" y="922"/>
                  <a:pt x="1341" y="922"/>
                  <a:pt x="1341" y="922"/>
                </a:cubicBezTo>
                <a:cubicBezTo>
                  <a:pt x="1338" y="922"/>
                  <a:pt x="1338" y="922"/>
                  <a:pt x="1338" y="922"/>
                </a:cubicBezTo>
                <a:cubicBezTo>
                  <a:pt x="1339" y="925"/>
                  <a:pt x="1339" y="925"/>
                  <a:pt x="1339" y="925"/>
                </a:cubicBezTo>
                <a:cubicBezTo>
                  <a:pt x="1335" y="929"/>
                  <a:pt x="1335" y="929"/>
                  <a:pt x="1335" y="929"/>
                </a:cubicBezTo>
                <a:cubicBezTo>
                  <a:pt x="1333" y="929"/>
                  <a:pt x="1333" y="929"/>
                  <a:pt x="1333" y="929"/>
                </a:cubicBezTo>
                <a:cubicBezTo>
                  <a:pt x="1320" y="939"/>
                  <a:pt x="1320" y="939"/>
                  <a:pt x="1320" y="939"/>
                </a:cubicBezTo>
                <a:cubicBezTo>
                  <a:pt x="1321" y="940"/>
                  <a:pt x="1321" y="940"/>
                  <a:pt x="1321" y="940"/>
                </a:cubicBezTo>
                <a:cubicBezTo>
                  <a:pt x="1318" y="942"/>
                  <a:pt x="1318" y="942"/>
                  <a:pt x="1318" y="942"/>
                </a:cubicBezTo>
                <a:cubicBezTo>
                  <a:pt x="1318" y="944"/>
                  <a:pt x="1314" y="939"/>
                  <a:pt x="1319" y="944"/>
                </a:cubicBezTo>
                <a:cubicBezTo>
                  <a:pt x="1317" y="942"/>
                  <a:pt x="1317" y="942"/>
                  <a:pt x="1317" y="942"/>
                </a:cubicBezTo>
                <a:cubicBezTo>
                  <a:pt x="1313" y="947"/>
                  <a:pt x="1313" y="947"/>
                  <a:pt x="1313" y="947"/>
                </a:cubicBezTo>
                <a:cubicBezTo>
                  <a:pt x="1309" y="948"/>
                  <a:pt x="1309" y="948"/>
                  <a:pt x="1309" y="948"/>
                </a:cubicBezTo>
                <a:cubicBezTo>
                  <a:pt x="1311" y="949"/>
                  <a:pt x="1310" y="950"/>
                  <a:pt x="1309" y="951"/>
                </a:cubicBezTo>
                <a:cubicBezTo>
                  <a:pt x="1304" y="954"/>
                  <a:pt x="1304" y="954"/>
                  <a:pt x="1304" y="954"/>
                </a:cubicBezTo>
                <a:cubicBezTo>
                  <a:pt x="1303" y="957"/>
                  <a:pt x="1303" y="957"/>
                  <a:pt x="1303" y="957"/>
                </a:cubicBezTo>
                <a:cubicBezTo>
                  <a:pt x="1299" y="958"/>
                  <a:pt x="1299" y="958"/>
                  <a:pt x="1299" y="958"/>
                </a:cubicBezTo>
                <a:cubicBezTo>
                  <a:pt x="1296" y="963"/>
                  <a:pt x="1296" y="963"/>
                  <a:pt x="1296" y="963"/>
                </a:cubicBezTo>
                <a:cubicBezTo>
                  <a:pt x="1276" y="981"/>
                  <a:pt x="1255" y="1001"/>
                  <a:pt x="1234" y="1020"/>
                </a:cubicBezTo>
                <a:cubicBezTo>
                  <a:pt x="1235" y="1021"/>
                  <a:pt x="1235" y="1021"/>
                  <a:pt x="1235" y="1021"/>
                </a:cubicBezTo>
                <a:cubicBezTo>
                  <a:pt x="1228" y="1024"/>
                  <a:pt x="1224" y="1034"/>
                  <a:pt x="1217" y="1034"/>
                </a:cubicBezTo>
                <a:cubicBezTo>
                  <a:pt x="1218" y="1035"/>
                  <a:pt x="1218" y="1035"/>
                  <a:pt x="1218" y="1035"/>
                </a:cubicBezTo>
                <a:cubicBezTo>
                  <a:pt x="1214" y="1040"/>
                  <a:pt x="1205" y="1047"/>
                  <a:pt x="1203" y="1051"/>
                </a:cubicBezTo>
                <a:cubicBezTo>
                  <a:pt x="1203" y="1054"/>
                  <a:pt x="1200" y="1055"/>
                  <a:pt x="1198" y="1056"/>
                </a:cubicBezTo>
                <a:cubicBezTo>
                  <a:pt x="1199" y="1057"/>
                  <a:pt x="1199" y="1057"/>
                  <a:pt x="1199" y="1057"/>
                </a:cubicBezTo>
                <a:cubicBezTo>
                  <a:pt x="1199" y="1057"/>
                  <a:pt x="1203" y="1056"/>
                  <a:pt x="1198" y="1059"/>
                </a:cubicBezTo>
                <a:cubicBezTo>
                  <a:pt x="1200" y="1060"/>
                  <a:pt x="1200" y="1060"/>
                  <a:pt x="1200" y="1060"/>
                </a:cubicBezTo>
                <a:cubicBezTo>
                  <a:pt x="1200" y="1062"/>
                  <a:pt x="1198" y="1056"/>
                  <a:pt x="1199" y="1062"/>
                </a:cubicBezTo>
                <a:cubicBezTo>
                  <a:pt x="1195" y="1060"/>
                  <a:pt x="1195" y="1060"/>
                  <a:pt x="1195" y="1060"/>
                </a:cubicBezTo>
                <a:cubicBezTo>
                  <a:pt x="1189" y="1063"/>
                  <a:pt x="1183" y="1068"/>
                  <a:pt x="1179" y="1073"/>
                </a:cubicBezTo>
                <a:cubicBezTo>
                  <a:pt x="1178" y="1076"/>
                  <a:pt x="1178" y="1076"/>
                  <a:pt x="1178" y="1076"/>
                </a:cubicBezTo>
                <a:cubicBezTo>
                  <a:pt x="1172" y="1078"/>
                  <a:pt x="1172" y="1078"/>
                  <a:pt x="1172" y="1078"/>
                </a:cubicBezTo>
                <a:cubicBezTo>
                  <a:pt x="1158" y="1078"/>
                  <a:pt x="1158" y="1078"/>
                  <a:pt x="1158" y="1078"/>
                </a:cubicBezTo>
                <a:cubicBezTo>
                  <a:pt x="1154" y="1075"/>
                  <a:pt x="1154" y="1075"/>
                  <a:pt x="1154" y="1075"/>
                </a:cubicBezTo>
                <a:cubicBezTo>
                  <a:pt x="1157" y="1074"/>
                  <a:pt x="1157" y="1074"/>
                  <a:pt x="1157" y="1074"/>
                </a:cubicBezTo>
                <a:cubicBezTo>
                  <a:pt x="1157" y="1072"/>
                  <a:pt x="1157" y="1072"/>
                  <a:pt x="1157" y="1072"/>
                </a:cubicBezTo>
                <a:cubicBezTo>
                  <a:pt x="1162" y="1066"/>
                  <a:pt x="1162" y="1066"/>
                  <a:pt x="1162" y="1066"/>
                </a:cubicBezTo>
                <a:cubicBezTo>
                  <a:pt x="1161" y="1065"/>
                  <a:pt x="1161" y="1065"/>
                  <a:pt x="1161" y="1065"/>
                </a:cubicBezTo>
                <a:cubicBezTo>
                  <a:pt x="1163" y="1063"/>
                  <a:pt x="1163" y="1063"/>
                  <a:pt x="1163" y="1063"/>
                </a:cubicBezTo>
                <a:cubicBezTo>
                  <a:pt x="1162" y="1062"/>
                  <a:pt x="1162" y="1062"/>
                  <a:pt x="1162" y="1062"/>
                </a:cubicBezTo>
                <a:cubicBezTo>
                  <a:pt x="1160" y="1064"/>
                  <a:pt x="1156" y="1064"/>
                  <a:pt x="1154" y="1066"/>
                </a:cubicBezTo>
                <a:cubicBezTo>
                  <a:pt x="1151" y="1072"/>
                  <a:pt x="1151" y="1072"/>
                  <a:pt x="1151" y="1072"/>
                </a:cubicBezTo>
                <a:cubicBezTo>
                  <a:pt x="1147" y="1074"/>
                  <a:pt x="1147" y="1074"/>
                  <a:pt x="1147" y="1074"/>
                </a:cubicBezTo>
                <a:cubicBezTo>
                  <a:pt x="1148" y="1075"/>
                  <a:pt x="1148" y="1075"/>
                  <a:pt x="1148" y="1075"/>
                </a:cubicBezTo>
                <a:cubicBezTo>
                  <a:pt x="1145" y="1078"/>
                  <a:pt x="1145" y="1078"/>
                  <a:pt x="1145" y="1078"/>
                </a:cubicBezTo>
                <a:cubicBezTo>
                  <a:pt x="1127" y="1078"/>
                  <a:pt x="1127" y="1078"/>
                  <a:pt x="1127" y="1078"/>
                </a:cubicBezTo>
                <a:cubicBezTo>
                  <a:pt x="1127" y="1076"/>
                  <a:pt x="1127" y="1076"/>
                  <a:pt x="1127" y="1076"/>
                </a:cubicBezTo>
                <a:cubicBezTo>
                  <a:pt x="1133" y="1074"/>
                  <a:pt x="1133" y="1074"/>
                  <a:pt x="1133" y="1074"/>
                </a:cubicBezTo>
                <a:cubicBezTo>
                  <a:pt x="1136" y="1071"/>
                  <a:pt x="1136" y="1071"/>
                  <a:pt x="1136" y="1071"/>
                </a:cubicBezTo>
                <a:cubicBezTo>
                  <a:pt x="1135" y="1069"/>
                  <a:pt x="1135" y="1069"/>
                  <a:pt x="1135" y="1069"/>
                </a:cubicBezTo>
                <a:cubicBezTo>
                  <a:pt x="1141" y="1065"/>
                  <a:pt x="1141" y="1065"/>
                  <a:pt x="1141" y="1065"/>
                </a:cubicBezTo>
                <a:cubicBezTo>
                  <a:pt x="1141" y="1064"/>
                  <a:pt x="1142" y="1067"/>
                  <a:pt x="1140" y="1064"/>
                </a:cubicBezTo>
                <a:cubicBezTo>
                  <a:pt x="1146" y="1067"/>
                  <a:pt x="1146" y="1067"/>
                  <a:pt x="1146" y="1067"/>
                </a:cubicBezTo>
                <a:cubicBezTo>
                  <a:pt x="1147" y="1066"/>
                  <a:pt x="1147" y="1066"/>
                  <a:pt x="1147" y="1066"/>
                </a:cubicBezTo>
                <a:cubicBezTo>
                  <a:pt x="1146" y="1065"/>
                  <a:pt x="1146" y="1065"/>
                  <a:pt x="1146" y="1065"/>
                </a:cubicBezTo>
                <a:cubicBezTo>
                  <a:pt x="1143" y="1064"/>
                  <a:pt x="1143" y="1064"/>
                  <a:pt x="1143" y="1064"/>
                </a:cubicBezTo>
                <a:cubicBezTo>
                  <a:pt x="1145" y="1062"/>
                  <a:pt x="1145" y="1062"/>
                  <a:pt x="1145" y="1062"/>
                </a:cubicBezTo>
                <a:cubicBezTo>
                  <a:pt x="1145" y="1060"/>
                  <a:pt x="1145" y="1060"/>
                  <a:pt x="1145" y="1060"/>
                </a:cubicBezTo>
                <a:cubicBezTo>
                  <a:pt x="1142" y="1066"/>
                  <a:pt x="1135" y="1060"/>
                  <a:pt x="1133" y="1062"/>
                </a:cubicBezTo>
                <a:cubicBezTo>
                  <a:pt x="1126" y="1068"/>
                  <a:pt x="1126" y="1068"/>
                  <a:pt x="1126" y="1068"/>
                </a:cubicBezTo>
                <a:cubicBezTo>
                  <a:pt x="1127" y="1068"/>
                  <a:pt x="1127" y="1068"/>
                  <a:pt x="1127" y="1068"/>
                </a:cubicBezTo>
                <a:cubicBezTo>
                  <a:pt x="1117" y="1078"/>
                  <a:pt x="1117" y="1078"/>
                  <a:pt x="1117" y="1078"/>
                </a:cubicBezTo>
                <a:cubicBezTo>
                  <a:pt x="1100" y="1078"/>
                  <a:pt x="1100" y="1078"/>
                  <a:pt x="1100" y="1078"/>
                </a:cubicBezTo>
                <a:cubicBezTo>
                  <a:pt x="1102" y="1076"/>
                  <a:pt x="1096" y="1079"/>
                  <a:pt x="1101" y="1075"/>
                </a:cubicBezTo>
                <a:cubicBezTo>
                  <a:pt x="1098" y="1076"/>
                  <a:pt x="1098" y="1076"/>
                  <a:pt x="1098" y="1076"/>
                </a:cubicBezTo>
                <a:cubicBezTo>
                  <a:pt x="1098" y="1076"/>
                  <a:pt x="1098" y="1076"/>
                  <a:pt x="1098" y="1076"/>
                </a:cubicBezTo>
                <a:cubicBezTo>
                  <a:pt x="1098" y="1075"/>
                  <a:pt x="1098" y="1075"/>
                  <a:pt x="1098" y="1075"/>
                </a:cubicBezTo>
                <a:cubicBezTo>
                  <a:pt x="1095" y="1078"/>
                  <a:pt x="1095" y="1078"/>
                  <a:pt x="1095" y="1078"/>
                </a:cubicBezTo>
                <a:cubicBezTo>
                  <a:pt x="1091" y="1078"/>
                  <a:pt x="1091" y="1078"/>
                  <a:pt x="1091" y="1078"/>
                </a:cubicBezTo>
                <a:cubicBezTo>
                  <a:pt x="1093" y="1075"/>
                  <a:pt x="1093" y="1075"/>
                  <a:pt x="1093" y="1075"/>
                </a:cubicBezTo>
                <a:cubicBezTo>
                  <a:pt x="1095" y="1073"/>
                  <a:pt x="1095" y="1077"/>
                  <a:pt x="1097" y="1074"/>
                </a:cubicBezTo>
                <a:cubicBezTo>
                  <a:pt x="1098" y="1076"/>
                  <a:pt x="1098" y="1076"/>
                  <a:pt x="1098" y="1076"/>
                </a:cubicBezTo>
                <a:cubicBezTo>
                  <a:pt x="1100" y="1071"/>
                  <a:pt x="1100" y="1071"/>
                  <a:pt x="1100" y="1071"/>
                </a:cubicBezTo>
                <a:cubicBezTo>
                  <a:pt x="1104" y="1071"/>
                  <a:pt x="1097" y="1069"/>
                  <a:pt x="1104" y="1069"/>
                </a:cubicBezTo>
                <a:cubicBezTo>
                  <a:pt x="1103" y="1068"/>
                  <a:pt x="1103" y="1068"/>
                  <a:pt x="1103" y="1068"/>
                </a:cubicBezTo>
                <a:cubicBezTo>
                  <a:pt x="1100" y="1070"/>
                  <a:pt x="1096" y="1069"/>
                  <a:pt x="1095" y="1070"/>
                </a:cubicBezTo>
                <a:cubicBezTo>
                  <a:pt x="1104" y="1062"/>
                  <a:pt x="1104" y="1062"/>
                  <a:pt x="1104" y="1062"/>
                </a:cubicBezTo>
                <a:cubicBezTo>
                  <a:pt x="1114" y="1055"/>
                  <a:pt x="1114" y="1055"/>
                  <a:pt x="1114" y="1055"/>
                </a:cubicBezTo>
                <a:cubicBezTo>
                  <a:pt x="1114" y="1052"/>
                  <a:pt x="1114" y="1052"/>
                  <a:pt x="1114" y="1052"/>
                </a:cubicBezTo>
                <a:cubicBezTo>
                  <a:pt x="1117" y="1052"/>
                  <a:pt x="1117" y="1052"/>
                  <a:pt x="1117" y="1052"/>
                </a:cubicBezTo>
                <a:cubicBezTo>
                  <a:pt x="1120" y="1050"/>
                  <a:pt x="1122" y="1046"/>
                  <a:pt x="1122" y="1043"/>
                </a:cubicBezTo>
                <a:cubicBezTo>
                  <a:pt x="1119" y="1046"/>
                  <a:pt x="1119" y="1046"/>
                  <a:pt x="1119" y="1046"/>
                </a:cubicBezTo>
                <a:cubicBezTo>
                  <a:pt x="1108" y="1051"/>
                  <a:pt x="1098" y="1064"/>
                  <a:pt x="1088" y="1071"/>
                </a:cubicBezTo>
                <a:cubicBezTo>
                  <a:pt x="1088" y="1074"/>
                  <a:pt x="1088" y="1074"/>
                  <a:pt x="1088" y="1074"/>
                </a:cubicBezTo>
                <a:cubicBezTo>
                  <a:pt x="1084" y="1078"/>
                  <a:pt x="1084" y="1078"/>
                  <a:pt x="1084" y="1078"/>
                </a:cubicBezTo>
                <a:cubicBezTo>
                  <a:pt x="1070" y="1078"/>
                  <a:pt x="1070" y="1078"/>
                  <a:pt x="1070" y="1078"/>
                </a:cubicBezTo>
                <a:cubicBezTo>
                  <a:pt x="1077" y="1070"/>
                  <a:pt x="1077" y="1070"/>
                  <a:pt x="1077" y="1070"/>
                </a:cubicBezTo>
                <a:cubicBezTo>
                  <a:pt x="1077" y="1069"/>
                  <a:pt x="1077" y="1069"/>
                  <a:pt x="1077" y="1069"/>
                </a:cubicBezTo>
                <a:cubicBezTo>
                  <a:pt x="1088" y="1057"/>
                  <a:pt x="1088" y="1057"/>
                  <a:pt x="1088" y="1057"/>
                </a:cubicBezTo>
                <a:cubicBezTo>
                  <a:pt x="1084" y="1055"/>
                  <a:pt x="1088" y="1055"/>
                  <a:pt x="1087" y="1052"/>
                </a:cubicBezTo>
                <a:cubicBezTo>
                  <a:pt x="1087" y="1051"/>
                  <a:pt x="1087" y="1051"/>
                  <a:pt x="1087" y="1051"/>
                </a:cubicBezTo>
                <a:cubicBezTo>
                  <a:pt x="1081" y="1055"/>
                  <a:pt x="1081" y="1055"/>
                  <a:pt x="1081" y="1055"/>
                </a:cubicBezTo>
                <a:cubicBezTo>
                  <a:pt x="1075" y="1059"/>
                  <a:pt x="1075" y="1059"/>
                  <a:pt x="1075" y="1059"/>
                </a:cubicBezTo>
                <a:cubicBezTo>
                  <a:pt x="1081" y="1051"/>
                  <a:pt x="1081" y="1051"/>
                  <a:pt x="1081" y="1051"/>
                </a:cubicBezTo>
                <a:cubicBezTo>
                  <a:pt x="1083" y="1049"/>
                  <a:pt x="1083" y="1049"/>
                  <a:pt x="1083" y="1049"/>
                </a:cubicBezTo>
                <a:cubicBezTo>
                  <a:pt x="1082" y="1048"/>
                  <a:pt x="1082" y="1048"/>
                  <a:pt x="1082" y="1048"/>
                </a:cubicBezTo>
                <a:cubicBezTo>
                  <a:pt x="1084" y="1045"/>
                  <a:pt x="1084" y="1045"/>
                  <a:pt x="1084" y="1045"/>
                </a:cubicBezTo>
                <a:cubicBezTo>
                  <a:pt x="1083" y="1044"/>
                  <a:pt x="1083" y="1044"/>
                  <a:pt x="1083" y="1044"/>
                </a:cubicBezTo>
                <a:cubicBezTo>
                  <a:pt x="1080" y="1045"/>
                  <a:pt x="1080" y="1045"/>
                  <a:pt x="1080" y="1045"/>
                </a:cubicBezTo>
                <a:cubicBezTo>
                  <a:pt x="1077" y="1047"/>
                  <a:pt x="1083" y="1047"/>
                  <a:pt x="1079" y="1048"/>
                </a:cubicBezTo>
                <a:cubicBezTo>
                  <a:pt x="1080" y="1049"/>
                  <a:pt x="1080" y="1049"/>
                  <a:pt x="1080" y="1049"/>
                </a:cubicBezTo>
                <a:cubicBezTo>
                  <a:pt x="1078" y="1051"/>
                  <a:pt x="1078" y="1051"/>
                  <a:pt x="1078" y="1051"/>
                </a:cubicBezTo>
                <a:cubicBezTo>
                  <a:pt x="1077" y="1048"/>
                  <a:pt x="1077" y="1048"/>
                  <a:pt x="1077" y="1048"/>
                </a:cubicBezTo>
                <a:cubicBezTo>
                  <a:pt x="1067" y="1057"/>
                  <a:pt x="1067" y="1057"/>
                  <a:pt x="1067" y="1057"/>
                </a:cubicBezTo>
                <a:cubicBezTo>
                  <a:pt x="1065" y="1056"/>
                  <a:pt x="1065" y="1056"/>
                  <a:pt x="1065" y="1056"/>
                </a:cubicBezTo>
                <a:cubicBezTo>
                  <a:pt x="1069" y="1054"/>
                  <a:pt x="1064" y="1053"/>
                  <a:pt x="1066" y="1051"/>
                </a:cubicBezTo>
                <a:cubicBezTo>
                  <a:pt x="1069" y="1051"/>
                  <a:pt x="1069" y="1051"/>
                  <a:pt x="1069" y="1051"/>
                </a:cubicBezTo>
                <a:cubicBezTo>
                  <a:pt x="1067" y="1051"/>
                  <a:pt x="1067" y="1051"/>
                  <a:pt x="1067" y="1051"/>
                </a:cubicBezTo>
                <a:cubicBezTo>
                  <a:pt x="1070" y="1051"/>
                  <a:pt x="1070" y="1051"/>
                  <a:pt x="1070" y="1051"/>
                </a:cubicBezTo>
                <a:cubicBezTo>
                  <a:pt x="1071" y="1049"/>
                  <a:pt x="1071" y="1049"/>
                  <a:pt x="1071" y="1049"/>
                </a:cubicBezTo>
                <a:cubicBezTo>
                  <a:pt x="1070" y="1050"/>
                  <a:pt x="1073" y="1048"/>
                  <a:pt x="1069" y="1047"/>
                </a:cubicBezTo>
                <a:cubicBezTo>
                  <a:pt x="1069" y="1046"/>
                  <a:pt x="1069" y="1046"/>
                  <a:pt x="1069" y="1046"/>
                </a:cubicBezTo>
                <a:cubicBezTo>
                  <a:pt x="1063" y="1050"/>
                  <a:pt x="1063" y="1050"/>
                  <a:pt x="1063" y="1050"/>
                </a:cubicBezTo>
                <a:cubicBezTo>
                  <a:pt x="1061" y="1053"/>
                  <a:pt x="1061" y="1053"/>
                  <a:pt x="1061" y="1053"/>
                </a:cubicBezTo>
                <a:cubicBezTo>
                  <a:pt x="1059" y="1055"/>
                  <a:pt x="1059" y="1055"/>
                  <a:pt x="1059" y="1055"/>
                </a:cubicBezTo>
                <a:cubicBezTo>
                  <a:pt x="1058" y="1052"/>
                  <a:pt x="1058" y="1052"/>
                  <a:pt x="1058" y="1052"/>
                </a:cubicBezTo>
                <a:cubicBezTo>
                  <a:pt x="1053" y="1056"/>
                  <a:pt x="1053" y="1056"/>
                  <a:pt x="1053" y="1056"/>
                </a:cubicBezTo>
                <a:cubicBezTo>
                  <a:pt x="1053" y="1059"/>
                  <a:pt x="1053" y="1059"/>
                  <a:pt x="1053" y="1059"/>
                </a:cubicBezTo>
                <a:cubicBezTo>
                  <a:pt x="1049" y="1060"/>
                  <a:pt x="1049" y="1060"/>
                  <a:pt x="1049" y="1060"/>
                </a:cubicBezTo>
                <a:cubicBezTo>
                  <a:pt x="1045" y="1064"/>
                  <a:pt x="1045" y="1064"/>
                  <a:pt x="1045" y="1064"/>
                </a:cubicBezTo>
                <a:cubicBezTo>
                  <a:pt x="1045" y="1066"/>
                  <a:pt x="1045" y="1066"/>
                  <a:pt x="1045" y="1066"/>
                </a:cubicBezTo>
                <a:cubicBezTo>
                  <a:pt x="1043" y="1067"/>
                  <a:pt x="1043" y="1067"/>
                  <a:pt x="1043" y="1067"/>
                </a:cubicBezTo>
                <a:cubicBezTo>
                  <a:pt x="1039" y="1064"/>
                  <a:pt x="1039" y="1064"/>
                  <a:pt x="1039" y="1064"/>
                </a:cubicBezTo>
                <a:cubicBezTo>
                  <a:pt x="1037" y="1066"/>
                  <a:pt x="1037" y="1066"/>
                  <a:pt x="1037" y="1066"/>
                </a:cubicBezTo>
                <a:cubicBezTo>
                  <a:pt x="1033" y="1066"/>
                  <a:pt x="1033" y="1066"/>
                  <a:pt x="1033" y="1066"/>
                </a:cubicBezTo>
                <a:cubicBezTo>
                  <a:pt x="1036" y="1065"/>
                  <a:pt x="1031" y="1067"/>
                  <a:pt x="1036" y="1068"/>
                </a:cubicBezTo>
                <a:cubicBezTo>
                  <a:pt x="1030" y="1071"/>
                  <a:pt x="1030" y="1071"/>
                  <a:pt x="1030" y="1071"/>
                </a:cubicBezTo>
                <a:cubicBezTo>
                  <a:pt x="1029" y="1074"/>
                  <a:pt x="1029" y="1074"/>
                  <a:pt x="1029" y="1074"/>
                </a:cubicBezTo>
                <a:cubicBezTo>
                  <a:pt x="1028" y="1074"/>
                  <a:pt x="1028" y="1074"/>
                  <a:pt x="1028" y="1074"/>
                </a:cubicBezTo>
                <a:cubicBezTo>
                  <a:pt x="1027" y="1070"/>
                  <a:pt x="1038" y="1067"/>
                  <a:pt x="1033" y="1062"/>
                </a:cubicBezTo>
                <a:cubicBezTo>
                  <a:pt x="1042" y="1056"/>
                  <a:pt x="1042" y="1056"/>
                  <a:pt x="1042" y="1056"/>
                </a:cubicBezTo>
                <a:cubicBezTo>
                  <a:pt x="1042" y="1053"/>
                  <a:pt x="1042" y="1053"/>
                  <a:pt x="1042" y="1053"/>
                </a:cubicBezTo>
                <a:cubicBezTo>
                  <a:pt x="1038" y="1051"/>
                  <a:pt x="1038" y="1051"/>
                  <a:pt x="1038" y="1051"/>
                </a:cubicBezTo>
                <a:cubicBezTo>
                  <a:pt x="1036" y="1051"/>
                  <a:pt x="1036" y="1051"/>
                  <a:pt x="1036" y="1051"/>
                </a:cubicBezTo>
                <a:cubicBezTo>
                  <a:pt x="1033" y="1055"/>
                  <a:pt x="1033" y="1055"/>
                  <a:pt x="1033" y="1055"/>
                </a:cubicBezTo>
                <a:cubicBezTo>
                  <a:pt x="1032" y="1053"/>
                  <a:pt x="1032" y="1053"/>
                  <a:pt x="1032" y="1053"/>
                </a:cubicBezTo>
                <a:cubicBezTo>
                  <a:pt x="1028" y="1056"/>
                  <a:pt x="1028" y="1056"/>
                  <a:pt x="1028" y="1056"/>
                </a:cubicBezTo>
                <a:cubicBezTo>
                  <a:pt x="1027" y="1055"/>
                  <a:pt x="1027" y="1055"/>
                  <a:pt x="1027" y="1055"/>
                </a:cubicBezTo>
                <a:cubicBezTo>
                  <a:pt x="1024" y="1056"/>
                  <a:pt x="1024" y="1056"/>
                  <a:pt x="1024" y="1056"/>
                </a:cubicBezTo>
                <a:cubicBezTo>
                  <a:pt x="1023" y="1056"/>
                  <a:pt x="1023" y="1056"/>
                  <a:pt x="1023" y="1056"/>
                </a:cubicBezTo>
                <a:cubicBezTo>
                  <a:pt x="1027" y="1048"/>
                  <a:pt x="1034" y="1048"/>
                  <a:pt x="1036" y="1039"/>
                </a:cubicBezTo>
                <a:cubicBezTo>
                  <a:pt x="1035" y="1039"/>
                  <a:pt x="1035" y="1039"/>
                  <a:pt x="1035" y="1039"/>
                </a:cubicBezTo>
                <a:cubicBezTo>
                  <a:pt x="1031" y="1041"/>
                  <a:pt x="1028" y="1045"/>
                  <a:pt x="1022" y="1045"/>
                </a:cubicBezTo>
                <a:cubicBezTo>
                  <a:pt x="1024" y="1044"/>
                  <a:pt x="1024" y="1044"/>
                  <a:pt x="1024" y="1044"/>
                </a:cubicBezTo>
                <a:cubicBezTo>
                  <a:pt x="1025" y="1040"/>
                  <a:pt x="1025" y="1040"/>
                  <a:pt x="1025" y="1040"/>
                </a:cubicBezTo>
                <a:cubicBezTo>
                  <a:pt x="1023" y="1040"/>
                  <a:pt x="1023" y="1040"/>
                  <a:pt x="1023" y="1040"/>
                </a:cubicBezTo>
                <a:cubicBezTo>
                  <a:pt x="1020" y="1043"/>
                  <a:pt x="1016" y="1046"/>
                  <a:pt x="1014" y="1049"/>
                </a:cubicBezTo>
                <a:cubicBezTo>
                  <a:pt x="1012" y="1049"/>
                  <a:pt x="1014" y="1053"/>
                  <a:pt x="1012" y="1048"/>
                </a:cubicBezTo>
                <a:cubicBezTo>
                  <a:pt x="1011" y="1049"/>
                  <a:pt x="1011" y="1049"/>
                  <a:pt x="1011" y="1049"/>
                </a:cubicBezTo>
                <a:cubicBezTo>
                  <a:pt x="1012" y="1051"/>
                  <a:pt x="1012" y="1051"/>
                  <a:pt x="1012" y="1051"/>
                </a:cubicBezTo>
                <a:cubicBezTo>
                  <a:pt x="1010" y="1050"/>
                  <a:pt x="1010" y="1050"/>
                  <a:pt x="1010" y="1050"/>
                </a:cubicBezTo>
                <a:cubicBezTo>
                  <a:pt x="1007" y="1051"/>
                  <a:pt x="1012" y="1048"/>
                  <a:pt x="1006" y="1051"/>
                </a:cubicBezTo>
                <a:cubicBezTo>
                  <a:pt x="1009" y="1048"/>
                  <a:pt x="1009" y="1048"/>
                  <a:pt x="1009" y="1048"/>
                </a:cubicBezTo>
                <a:cubicBezTo>
                  <a:pt x="1009" y="1046"/>
                  <a:pt x="1009" y="1046"/>
                  <a:pt x="1009" y="1046"/>
                </a:cubicBezTo>
                <a:cubicBezTo>
                  <a:pt x="1016" y="1041"/>
                  <a:pt x="1016" y="1041"/>
                  <a:pt x="1016" y="1041"/>
                </a:cubicBezTo>
                <a:cubicBezTo>
                  <a:pt x="1017" y="1039"/>
                  <a:pt x="1017" y="1039"/>
                  <a:pt x="1017" y="1039"/>
                </a:cubicBezTo>
                <a:cubicBezTo>
                  <a:pt x="1016" y="1038"/>
                  <a:pt x="1016" y="1038"/>
                  <a:pt x="1016" y="1038"/>
                </a:cubicBezTo>
                <a:cubicBezTo>
                  <a:pt x="1015" y="1036"/>
                  <a:pt x="1015" y="1036"/>
                  <a:pt x="1015" y="1036"/>
                </a:cubicBezTo>
                <a:cubicBezTo>
                  <a:pt x="1017" y="1034"/>
                  <a:pt x="1017" y="1034"/>
                  <a:pt x="1017" y="1034"/>
                </a:cubicBezTo>
                <a:cubicBezTo>
                  <a:pt x="1016" y="1033"/>
                  <a:pt x="1016" y="1033"/>
                  <a:pt x="1016" y="1033"/>
                </a:cubicBezTo>
                <a:cubicBezTo>
                  <a:pt x="1012" y="1032"/>
                  <a:pt x="1011" y="1035"/>
                  <a:pt x="1009" y="1035"/>
                </a:cubicBezTo>
                <a:cubicBezTo>
                  <a:pt x="1008" y="1036"/>
                  <a:pt x="1008" y="1036"/>
                  <a:pt x="1008" y="1036"/>
                </a:cubicBezTo>
                <a:cubicBezTo>
                  <a:pt x="1013" y="1036"/>
                  <a:pt x="1013" y="1036"/>
                  <a:pt x="1013" y="1036"/>
                </a:cubicBezTo>
                <a:cubicBezTo>
                  <a:pt x="1009" y="1037"/>
                  <a:pt x="1007" y="1037"/>
                  <a:pt x="1003" y="1037"/>
                </a:cubicBezTo>
                <a:cubicBezTo>
                  <a:pt x="1006" y="1033"/>
                  <a:pt x="1006" y="1033"/>
                  <a:pt x="1006" y="1033"/>
                </a:cubicBezTo>
                <a:cubicBezTo>
                  <a:pt x="1005" y="1031"/>
                  <a:pt x="1005" y="1031"/>
                  <a:pt x="1005" y="1031"/>
                </a:cubicBezTo>
                <a:cubicBezTo>
                  <a:pt x="1005" y="1032"/>
                  <a:pt x="1003" y="1028"/>
                  <a:pt x="1004" y="1033"/>
                </a:cubicBezTo>
                <a:cubicBezTo>
                  <a:pt x="1002" y="1032"/>
                  <a:pt x="1002" y="1032"/>
                  <a:pt x="1002" y="1032"/>
                </a:cubicBezTo>
                <a:cubicBezTo>
                  <a:pt x="1005" y="1030"/>
                  <a:pt x="1005" y="1026"/>
                  <a:pt x="1006" y="1025"/>
                </a:cubicBezTo>
                <a:cubicBezTo>
                  <a:pt x="1012" y="1023"/>
                  <a:pt x="1012" y="1023"/>
                  <a:pt x="1012" y="1023"/>
                </a:cubicBezTo>
                <a:cubicBezTo>
                  <a:pt x="1015" y="1018"/>
                  <a:pt x="1015" y="1018"/>
                  <a:pt x="1015" y="1018"/>
                </a:cubicBezTo>
                <a:cubicBezTo>
                  <a:pt x="1018" y="1017"/>
                  <a:pt x="1018" y="1017"/>
                  <a:pt x="1018" y="1017"/>
                </a:cubicBezTo>
                <a:cubicBezTo>
                  <a:pt x="1019" y="1015"/>
                  <a:pt x="1019" y="1015"/>
                  <a:pt x="1019" y="1015"/>
                </a:cubicBezTo>
                <a:cubicBezTo>
                  <a:pt x="1015" y="1015"/>
                  <a:pt x="1015" y="1015"/>
                  <a:pt x="1015" y="1015"/>
                </a:cubicBezTo>
                <a:cubicBezTo>
                  <a:pt x="1013" y="1019"/>
                  <a:pt x="1013" y="1019"/>
                  <a:pt x="1013" y="1019"/>
                </a:cubicBezTo>
                <a:cubicBezTo>
                  <a:pt x="1011" y="1017"/>
                  <a:pt x="1011" y="1017"/>
                  <a:pt x="1011" y="1017"/>
                </a:cubicBezTo>
                <a:cubicBezTo>
                  <a:pt x="1012" y="1016"/>
                  <a:pt x="1012" y="1016"/>
                  <a:pt x="1012" y="1016"/>
                </a:cubicBezTo>
                <a:cubicBezTo>
                  <a:pt x="1011" y="1015"/>
                  <a:pt x="1011" y="1015"/>
                  <a:pt x="1011" y="1015"/>
                </a:cubicBezTo>
                <a:cubicBezTo>
                  <a:pt x="1015" y="1007"/>
                  <a:pt x="1015" y="1007"/>
                  <a:pt x="1015" y="1007"/>
                </a:cubicBezTo>
                <a:cubicBezTo>
                  <a:pt x="1024" y="1001"/>
                  <a:pt x="1024" y="1001"/>
                  <a:pt x="1024" y="1001"/>
                </a:cubicBezTo>
                <a:cubicBezTo>
                  <a:pt x="1024" y="1000"/>
                  <a:pt x="1024" y="1000"/>
                  <a:pt x="1024" y="1000"/>
                </a:cubicBezTo>
                <a:cubicBezTo>
                  <a:pt x="1023" y="999"/>
                  <a:pt x="1023" y="999"/>
                  <a:pt x="1023" y="999"/>
                </a:cubicBezTo>
                <a:cubicBezTo>
                  <a:pt x="1021" y="1001"/>
                  <a:pt x="1021" y="1001"/>
                  <a:pt x="1021" y="1001"/>
                </a:cubicBezTo>
                <a:cubicBezTo>
                  <a:pt x="1018" y="1002"/>
                  <a:pt x="1018" y="1002"/>
                  <a:pt x="1018" y="1002"/>
                </a:cubicBezTo>
                <a:cubicBezTo>
                  <a:pt x="1016" y="1010"/>
                  <a:pt x="1005" y="1009"/>
                  <a:pt x="1002" y="1018"/>
                </a:cubicBezTo>
                <a:cubicBezTo>
                  <a:pt x="998" y="1018"/>
                  <a:pt x="998" y="1018"/>
                  <a:pt x="998" y="1018"/>
                </a:cubicBezTo>
                <a:cubicBezTo>
                  <a:pt x="997" y="1020"/>
                  <a:pt x="997" y="1020"/>
                  <a:pt x="997" y="1020"/>
                </a:cubicBezTo>
                <a:cubicBezTo>
                  <a:pt x="992" y="1023"/>
                  <a:pt x="992" y="1023"/>
                  <a:pt x="992" y="1023"/>
                </a:cubicBezTo>
                <a:cubicBezTo>
                  <a:pt x="993" y="1024"/>
                  <a:pt x="993" y="1024"/>
                  <a:pt x="993" y="1024"/>
                </a:cubicBezTo>
                <a:cubicBezTo>
                  <a:pt x="988" y="1028"/>
                  <a:pt x="988" y="1028"/>
                  <a:pt x="988" y="1028"/>
                </a:cubicBezTo>
                <a:cubicBezTo>
                  <a:pt x="986" y="1027"/>
                  <a:pt x="986" y="1027"/>
                  <a:pt x="986" y="1027"/>
                </a:cubicBezTo>
                <a:cubicBezTo>
                  <a:pt x="986" y="1029"/>
                  <a:pt x="986" y="1029"/>
                  <a:pt x="986" y="1029"/>
                </a:cubicBezTo>
                <a:cubicBezTo>
                  <a:pt x="982" y="1034"/>
                  <a:pt x="982" y="1034"/>
                  <a:pt x="982" y="1034"/>
                </a:cubicBezTo>
                <a:cubicBezTo>
                  <a:pt x="982" y="1037"/>
                  <a:pt x="982" y="1037"/>
                  <a:pt x="982" y="1037"/>
                </a:cubicBezTo>
                <a:cubicBezTo>
                  <a:pt x="979" y="1037"/>
                  <a:pt x="979" y="1037"/>
                  <a:pt x="979" y="1037"/>
                </a:cubicBezTo>
                <a:cubicBezTo>
                  <a:pt x="979" y="1037"/>
                  <a:pt x="976" y="1037"/>
                  <a:pt x="980" y="1035"/>
                </a:cubicBezTo>
                <a:cubicBezTo>
                  <a:pt x="978" y="1034"/>
                  <a:pt x="978" y="1034"/>
                  <a:pt x="978" y="1034"/>
                </a:cubicBezTo>
                <a:cubicBezTo>
                  <a:pt x="976" y="1037"/>
                  <a:pt x="976" y="1037"/>
                  <a:pt x="976" y="1037"/>
                </a:cubicBezTo>
                <a:cubicBezTo>
                  <a:pt x="972" y="1035"/>
                  <a:pt x="972" y="1035"/>
                  <a:pt x="972" y="1035"/>
                </a:cubicBezTo>
                <a:cubicBezTo>
                  <a:pt x="970" y="1036"/>
                  <a:pt x="970" y="1036"/>
                  <a:pt x="970" y="1036"/>
                </a:cubicBezTo>
                <a:cubicBezTo>
                  <a:pt x="969" y="1039"/>
                  <a:pt x="969" y="1039"/>
                  <a:pt x="969" y="1039"/>
                </a:cubicBezTo>
                <a:cubicBezTo>
                  <a:pt x="968" y="1037"/>
                  <a:pt x="968" y="1037"/>
                  <a:pt x="968" y="1037"/>
                </a:cubicBezTo>
                <a:cubicBezTo>
                  <a:pt x="963" y="1040"/>
                  <a:pt x="963" y="1040"/>
                  <a:pt x="963" y="1040"/>
                </a:cubicBezTo>
                <a:cubicBezTo>
                  <a:pt x="961" y="1042"/>
                  <a:pt x="960" y="1044"/>
                  <a:pt x="959" y="1046"/>
                </a:cubicBezTo>
                <a:cubicBezTo>
                  <a:pt x="958" y="1046"/>
                  <a:pt x="958" y="1046"/>
                  <a:pt x="958" y="1046"/>
                </a:cubicBezTo>
                <a:cubicBezTo>
                  <a:pt x="958" y="1043"/>
                  <a:pt x="958" y="1043"/>
                  <a:pt x="958" y="1043"/>
                </a:cubicBezTo>
                <a:cubicBezTo>
                  <a:pt x="954" y="1043"/>
                  <a:pt x="954" y="1043"/>
                  <a:pt x="954" y="1043"/>
                </a:cubicBezTo>
                <a:cubicBezTo>
                  <a:pt x="958" y="1041"/>
                  <a:pt x="958" y="1041"/>
                  <a:pt x="958" y="1041"/>
                </a:cubicBezTo>
                <a:cubicBezTo>
                  <a:pt x="958" y="1039"/>
                  <a:pt x="958" y="1039"/>
                  <a:pt x="958" y="1039"/>
                </a:cubicBezTo>
                <a:cubicBezTo>
                  <a:pt x="959" y="1039"/>
                  <a:pt x="959" y="1039"/>
                  <a:pt x="959" y="1039"/>
                </a:cubicBezTo>
                <a:cubicBezTo>
                  <a:pt x="960" y="1035"/>
                  <a:pt x="960" y="1035"/>
                  <a:pt x="960" y="1035"/>
                </a:cubicBezTo>
                <a:cubicBezTo>
                  <a:pt x="963" y="1036"/>
                  <a:pt x="963" y="1036"/>
                  <a:pt x="963" y="1036"/>
                </a:cubicBezTo>
                <a:cubicBezTo>
                  <a:pt x="968" y="1033"/>
                  <a:pt x="968" y="1033"/>
                  <a:pt x="968" y="1033"/>
                </a:cubicBezTo>
                <a:cubicBezTo>
                  <a:pt x="969" y="1030"/>
                  <a:pt x="969" y="1030"/>
                  <a:pt x="969" y="1030"/>
                </a:cubicBezTo>
                <a:cubicBezTo>
                  <a:pt x="966" y="1030"/>
                  <a:pt x="966" y="1030"/>
                  <a:pt x="966" y="1030"/>
                </a:cubicBezTo>
                <a:cubicBezTo>
                  <a:pt x="964" y="1032"/>
                  <a:pt x="964" y="1032"/>
                  <a:pt x="964" y="1032"/>
                </a:cubicBezTo>
                <a:cubicBezTo>
                  <a:pt x="963" y="1031"/>
                  <a:pt x="967" y="1031"/>
                  <a:pt x="962" y="1032"/>
                </a:cubicBezTo>
                <a:cubicBezTo>
                  <a:pt x="962" y="1031"/>
                  <a:pt x="966" y="1030"/>
                  <a:pt x="966" y="1028"/>
                </a:cubicBezTo>
                <a:cubicBezTo>
                  <a:pt x="961" y="1028"/>
                  <a:pt x="961" y="1028"/>
                  <a:pt x="961" y="1028"/>
                </a:cubicBezTo>
                <a:cubicBezTo>
                  <a:pt x="964" y="1026"/>
                  <a:pt x="964" y="1026"/>
                  <a:pt x="964" y="1026"/>
                </a:cubicBezTo>
                <a:cubicBezTo>
                  <a:pt x="964" y="1023"/>
                  <a:pt x="964" y="1023"/>
                  <a:pt x="964" y="1023"/>
                </a:cubicBezTo>
                <a:cubicBezTo>
                  <a:pt x="962" y="1024"/>
                  <a:pt x="959" y="1028"/>
                  <a:pt x="955" y="1028"/>
                </a:cubicBezTo>
                <a:cubicBezTo>
                  <a:pt x="955" y="1025"/>
                  <a:pt x="955" y="1025"/>
                  <a:pt x="955" y="1025"/>
                </a:cubicBezTo>
                <a:cubicBezTo>
                  <a:pt x="952" y="1027"/>
                  <a:pt x="952" y="1027"/>
                  <a:pt x="952" y="1027"/>
                </a:cubicBezTo>
                <a:cubicBezTo>
                  <a:pt x="954" y="1024"/>
                  <a:pt x="954" y="1024"/>
                  <a:pt x="954" y="1024"/>
                </a:cubicBezTo>
                <a:cubicBezTo>
                  <a:pt x="956" y="1024"/>
                  <a:pt x="956" y="1024"/>
                  <a:pt x="956" y="1024"/>
                </a:cubicBezTo>
                <a:cubicBezTo>
                  <a:pt x="958" y="1022"/>
                  <a:pt x="958" y="1022"/>
                  <a:pt x="958" y="1022"/>
                </a:cubicBezTo>
                <a:cubicBezTo>
                  <a:pt x="960" y="1023"/>
                  <a:pt x="960" y="1023"/>
                  <a:pt x="960" y="1023"/>
                </a:cubicBezTo>
                <a:cubicBezTo>
                  <a:pt x="961" y="1022"/>
                  <a:pt x="957" y="1021"/>
                  <a:pt x="962" y="1022"/>
                </a:cubicBezTo>
                <a:cubicBezTo>
                  <a:pt x="961" y="1020"/>
                  <a:pt x="961" y="1020"/>
                  <a:pt x="961" y="1020"/>
                </a:cubicBezTo>
                <a:cubicBezTo>
                  <a:pt x="957" y="1019"/>
                  <a:pt x="957" y="1019"/>
                  <a:pt x="957" y="1019"/>
                </a:cubicBezTo>
                <a:cubicBezTo>
                  <a:pt x="959" y="1017"/>
                  <a:pt x="959" y="1017"/>
                  <a:pt x="959" y="1017"/>
                </a:cubicBezTo>
                <a:cubicBezTo>
                  <a:pt x="958" y="1017"/>
                  <a:pt x="958" y="1017"/>
                  <a:pt x="958" y="1017"/>
                </a:cubicBezTo>
                <a:cubicBezTo>
                  <a:pt x="961" y="1017"/>
                  <a:pt x="956" y="1012"/>
                  <a:pt x="959" y="1014"/>
                </a:cubicBezTo>
                <a:cubicBezTo>
                  <a:pt x="958" y="1013"/>
                  <a:pt x="958" y="1013"/>
                  <a:pt x="958" y="1013"/>
                </a:cubicBezTo>
                <a:cubicBezTo>
                  <a:pt x="956" y="1015"/>
                  <a:pt x="956" y="1015"/>
                  <a:pt x="956" y="1015"/>
                </a:cubicBezTo>
                <a:cubicBezTo>
                  <a:pt x="959" y="1010"/>
                  <a:pt x="959" y="1010"/>
                  <a:pt x="959" y="1010"/>
                </a:cubicBezTo>
                <a:cubicBezTo>
                  <a:pt x="957" y="1005"/>
                  <a:pt x="957" y="1005"/>
                  <a:pt x="957" y="1005"/>
                </a:cubicBezTo>
                <a:cubicBezTo>
                  <a:pt x="959" y="1002"/>
                  <a:pt x="959" y="1002"/>
                  <a:pt x="959" y="1002"/>
                </a:cubicBezTo>
                <a:cubicBezTo>
                  <a:pt x="963" y="1003"/>
                  <a:pt x="963" y="1003"/>
                  <a:pt x="963" y="1003"/>
                </a:cubicBezTo>
                <a:cubicBezTo>
                  <a:pt x="964" y="1003"/>
                  <a:pt x="964" y="1003"/>
                  <a:pt x="964" y="1003"/>
                </a:cubicBezTo>
                <a:cubicBezTo>
                  <a:pt x="966" y="1002"/>
                  <a:pt x="966" y="1002"/>
                  <a:pt x="966" y="1002"/>
                </a:cubicBezTo>
                <a:cubicBezTo>
                  <a:pt x="963" y="999"/>
                  <a:pt x="963" y="999"/>
                  <a:pt x="963" y="999"/>
                </a:cubicBezTo>
                <a:cubicBezTo>
                  <a:pt x="966" y="997"/>
                  <a:pt x="964" y="994"/>
                  <a:pt x="966" y="992"/>
                </a:cubicBezTo>
                <a:cubicBezTo>
                  <a:pt x="969" y="992"/>
                  <a:pt x="969" y="992"/>
                  <a:pt x="969" y="992"/>
                </a:cubicBezTo>
                <a:cubicBezTo>
                  <a:pt x="974" y="985"/>
                  <a:pt x="974" y="985"/>
                  <a:pt x="974" y="985"/>
                </a:cubicBezTo>
                <a:cubicBezTo>
                  <a:pt x="975" y="982"/>
                  <a:pt x="975" y="982"/>
                  <a:pt x="975" y="982"/>
                </a:cubicBezTo>
                <a:cubicBezTo>
                  <a:pt x="976" y="981"/>
                  <a:pt x="976" y="981"/>
                  <a:pt x="976" y="981"/>
                </a:cubicBezTo>
                <a:cubicBezTo>
                  <a:pt x="977" y="984"/>
                  <a:pt x="977" y="984"/>
                  <a:pt x="977" y="984"/>
                </a:cubicBezTo>
                <a:cubicBezTo>
                  <a:pt x="980" y="984"/>
                  <a:pt x="980" y="984"/>
                  <a:pt x="980" y="984"/>
                </a:cubicBezTo>
                <a:cubicBezTo>
                  <a:pt x="980" y="982"/>
                  <a:pt x="980" y="982"/>
                  <a:pt x="980" y="982"/>
                </a:cubicBezTo>
                <a:cubicBezTo>
                  <a:pt x="983" y="980"/>
                  <a:pt x="983" y="980"/>
                  <a:pt x="983" y="980"/>
                </a:cubicBezTo>
                <a:cubicBezTo>
                  <a:pt x="986" y="976"/>
                  <a:pt x="986" y="976"/>
                  <a:pt x="986" y="976"/>
                </a:cubicBezTo>
                <a:cubicBezTo>
                  <a:pt x="992" y="973"/>
                  <a:pt x="992" y="973"/>
                  <a:pt x="992" y="973"/>
                </a:cubicBezTo>
                <a:cubicBezTo>
                  <a:pt x="992" y="970"/>
                  <a:pt x="992" y="970"/>
                  <a:pt x="992" y="970"/>
                </a:cubicBezTo>
                <a:cubicBezTo>
                  <a:pt x="1001" y="965"/>
                  <a:pt x="1004" y="959"/>
                  <a:pt x="1014" y="953"/>
                </a:cubicBezTo>
                <a:cubicBezTo>
                  <a:pt x="1014" y="950"/>
                  <a:pt x="1014" y="950"/>
                  <a:pt x="1014" y="950"/>
                </a:cubicBezTo>
                <a:cubicBezTo>
                  <a:pt x="1015" y="951"/>
                  <a:pt x="1015" y="951"/>
                  <a:pt x="1015" y="951"/>
                </a:cubicBezTo>
                <a:cubicBezTo>
                  <a:pt x="1018" y="950"/>
                  <a:pt x="1018" y="950"/>
                  <a:pt x="1018" y="950"/>
                </a:cubicBezTo>
                <a:cubicBezTo>
                  <a:pt x="1019" y="946"/>
                  <a:pt x="1019" y="946"/>
                  <a:pt x="1019" y="946"/>
                </a:cubicBezTo>
                <a:cubicBezTo>
                  <a:pt x="1021" y="947"/>
                  <a:pt x="1021" y="947"/>
                  <a:pt x="1021" y="947"/>
                </a:cubicBezTo>
                <a:cubicBezTo>
                  <a:pt x="1025" y="941"/>
                  <a:pt x="1025" y="941"/>
                  <a:pt x="1025" y="941"/>
                </a:cubicBezTo>
                <a:cubicBezTo>
                  <a:pt x="1021" y="939"/>
                  <a:pt x="1021" y="939"/>
                  <a:pt x="1021" y="939"/>
                </a:cubicBezTo>
                <a:cubicBezTo>
                  <a:pt x="1025" y="939"/>
                  <a:pt x="1026" y="933"/>
                  <a:pt x="1026" y="934"/>
                </a:cubicBezTo>
                <a:cubicBezTo>
                  <a:pt x="1029" y="934"/>
                  <a:pt x="1029" y="934"/>
                  <a:pt x="1029" y="934"/>
                </a:cubicBezTo>
                <a:cubicBezTo>
                  <a:pt x="1029" y="933"/>
                  <a:pt x="1029" y="933"/>
                  <a:pt x="1029" y="933"/>
                </a:cubicBezTo>
                <a:cubicBezTo>
                  <a:pt x="1032" y="935"/>
                  <a:pt x="1030" y="930"/>
                  <a:pt x="1034" y="931"/>
                </a:cubicBezTo>
                <a:cubicBezTo>
                  <a:pt x="1031" y="930"/>
                  <a:pt x="1031" y="930"/>
                  <a:pt x="1031" y="930"/>
                </a:cubicBezTo>
                <a:cubicBezTo>
                  <a:pt x="1034" y="929"/>
                  <a:pt x="1034" y="929"/>
                  <a:pt x="1034" y="929"/>
                </a:cubicBezTo>
                <a:cubicBezTo>
                  <a:pt x="1036" y="928"/>
                  <a:pt x="1036" y="928"/>
                  <a:pt x="1036" y="928"/>
                </a:cubicBezTo>
                <a:cubicBezTo>
                  <a:pt x="1034" y="927"/>
                  <a:pt x="1034" y="927"/>
                  <a:pt x="1034" y="927"/>
                </a:cubicBezTo>
                <a:cubicBezTo>
                  <a:pt x="1040" y="924"/>
                  <a:pt x="1040" y="924"/>
                  <a:pt x="1040" y="924"/>
                </a:cubicBezTo>
                <a:cubicBezTo>
                  <a:pt x="1042" y="924"/>
                  <a:pt x="1042" y="924"/>
                  <a:pt x="1042" y="924"/>
                </a:cubicBezTo>
                <a:cubicBezTo>
                  <a:pt x="1043" y="924"/>
                  <a:pt x="1043" y="924"/>
                  <a:pt x="1043" y="924"/>
                </a:cubicBezTo>
                <a:cubicBezTo>
                  <a:pt x="1045" y="923"/>
                  <a:pt x="1045" y="923"/>
                  <a:pt x="1045" y="923"/>
                </a:cubicBezTo>
                <a:cubicBezTo>
                  <a:pt x="1039" y="922"/>
                  <a:pt x="1039" y="922"/>
                  <a:pt x="1039" y="922"/>
                </a:cubicBezTo>
                <a:cubicBezTo>
                  <a:pt x="1042" y="921"/>
                  <a:pt x="1042" y="921"/>
                  <a:pt x="1042" y="921"/>
                </a:cubicBezTo>
                <a:cubicBezTo>
                  <a:pt x="1046" y="922"/>
                  <a:pt x="1046" y="922"/>
                  <a:pt x="1046" y="922"/>
                </a:cubicBezTo>
                <a:cubicBezTo>
                  <a:pt x="1047" y="921"/>
                  <a:pt x="1047" y="921"/>
                  <a:pt x="1047" y="921"/>
                </a:cubicBezTo>
                <a:cubicBezTo>
                  <a:pt x="1045" y="917"/>
                  <a:pt x="1045" y="917"/>
                  <a:pt x="1045" y="917"/>
                </a:cubicBezTo>
                <a:cubicBezTo>
                  <a:pt x="1051" y="909"/>
                  <a:pt x="1051" y="909"/>
                  <a:pt x="1051" y="909"/>
                </a:cubicBezTo>
                <a:cubicBezTo>
                  <a:pt x="1052" y="911"/>
                  <a:pt x="1052" y="911"/>
                  <a:pt x="1052" y="911"/>
                </a:cubicBezTo>
                <a:cubicBezTo>
                  <a:pt x="1056" y="908"/>
                  <a:pt x="1056" y="908"/>
                  <a:pt x="1056" y="908"/>
                </a:cubicBezTo>
                <a:cubicBezTo>
                  <a:pt x="1056" y="910"/>
                  <a:pt x="1056" y="910"/>
                  <a:pt x="1056" y="910"/>
                </a:cubicBezTo>
                <a:cubicBezTo>
                  <a:pt x="1059" y="909"/>
                  <a:pt x="1059" y="909"/>
                  <a:pt x="1059" y="909"/>
                </a:cubicBezTo>
                <a:cubicBezTo>
                  <a:pt x="1060" y="907"/>
                  <a:pt x="1060" y="907"/>
                  <a:pt x="1060" y="907"/>
                </a:cubicBezTo>
                <a:cubicBezTo>
                  <a:pt x="1059" y="904"/>
                  <a:pt x="1059" y="904"/>
                  <a:pt x="1059" y="904"/>
                </a:cubicBezTo>
                <a:cubicBezTo>
                  <a:pt x="1056" y="904"/>
                  <a:pt x="1056" y="904"/>
                  <a:pt x="1056" y="904"/>
                </a:cubicBezTo>
                <a:cubicBezTo>
                  <a:pt x="1053" y="907"/>
                  <a:pt x="1053" y="907"/>
                  <a:pt x="1053" y="907"/>
                </a:cubicBezTo>
                <a:cubicBezTo>
                  <a:pt x="1046" y="906"/>
                  <a:pt x="1046" y="906"/>
                  <a:pt x="1046" y="906"/>
                </a:cubicBezTo>
                <a:cubicBezTo>
                  <a:pt x="1045" y="904"/>
                  <a:pt x="1045" y="904"/>
                  <a:pt x="1045" y="904"/>
                </a:cubicBezTo>
                <a:cubicBezTo>
                  <a:pt x="1048" y="903"/>
                  <a:pt x="1048" y="903"/>
                  <a:pt x="1048" y="903"/>
                </a:cubicBezTo>
                <a:cubicBezTo>
                  <a:pt x="1048" y="900"/>
                  <a:pt x="1050" y="902"/>
                  <a:pt x="1051" y="899"/>
                </a:cubicBezTo>
                <a:cubicBezTo>
                  <a:pt x="1051" y="901"/>
                  <a:pt x="1051" y="901"/>
                  <a:pt x="1051" y="901"/>
                </a:cubicBezTo>
                <a:cubicBezTo>
                  <a:pt x="1057" y="899"/>
                  <a:pt x="1057" y="899"/>
                  <a:pt x="1057" y="899"/>
                </a:cubicBezTo>
                <a:cubicBezTo>
                  <a:pt x="1059" y="901"/>
                  <a:pt x="1059" y="901"/>
                  <a:pt x="1059" y="901"/>
                </a:cubicBezTo>
                <a:cubicBezTo>
                  <a:pt x="1060" y="897"/>
                  <a:pt x="1060" y="897"/>
                  <a:pt x="1060" y="897"/>
                </a:cubicBezTo>
                <a:cubicBezTo>
                  <a:pt x="1064" y="895"/>
                  <a:pt x="1064" y="895"/>
                  <a:pt x="1064" y="895"/>
                </a:cubicBezTo>
                <a:cubicBezTo>
                  <a:pt x="1066" y="897"/>
                  <a:pt x="1066" y="897"/>
                  <a:pt x="1066" y="897"/>
                </a:cubicBezTo>
                <a:cubicBezTo>
                  <a:pt x="1069" y="893"/>
                  <a:pt x="1069" y="893"/>
                  <a:pt x="1069" y="893"/>
                </a:cubicBezTo>
                <a:cubicBezTo>
                  <a:pt x="1074" y="892"/>
                  <a:pt x="1074" y="892"/>
                  <a:pt x="1074" y="892"/>
                </a:cubicBezTo>
                <a:cubicBezTo>
                  <a:pt x="1073" y="891"/>
                  <a:pt x="1071" y="895"/>
                  <a:pt x="1073" y="890"/>
                </a:cubicBezTo>
                <a:cubicBezTo>
                  <a:pt x="1067" y="892"/>
                  <a:pt x="1067" y="892"/>
                  <a:pt x="1067" y="892"/>
                </a:cubicBezTo>
                <a:cubicBezTo>
                  <a:pt x="1070" y="888"/>
                  <a:pt x="1070" y="888"/>
                  <a:pt x="1070" y="888"/>
                </a:cubicBezTo>
                <a:cubicBezTo>
                  <a:pt x="1066" y="888"/>
                  <a:pt x="1066" y="890"/>
                  <a:pt x="1063" y="889"/>
                </a:cubicBezTo>
                <a:cubicBezTo>
                  <a:pt x="1066" y="890"/>
                  <a:pt x="1066" y="890"/>
                  <a:pt x="1066" y="890"/>
                </a:cubicBezTo>
                <a:cubicBezTo>
                  <a:pt x="1064" y="893"/>
                  <a:pt x="1064" y="893"/>
                  <a:pt x="1064" y="893"/>
                </a:cubicBezTo>
                <a:cubicBezTo>
                  <a:pt x="1061" y="892"/>
                  <a:pt x="1061" y="892"/>
                  <a:pt x="1061" y="892"/>
                </a:cubicBezTo>
                <a:cubicBezTo>
                  <a:pt x="1063" y="890"/>
                  <a:pt x="1063" y="890"/>
                  <a:pt x="1063" y="890"/>
                </a:cubicBezTo>
                <a:cubicBezTo>
                  <a:pt x="1057" y="890"/>
                  <a:pt x="1057" y="890"/>
                  <a:pt x="1057" y="890"/>
                </a:cubicBezTo>
                <a:cubicBezTo>
                  <a:pt x="1059" y="894"/>
                  <a:pt x="1059" y="894"/>
                  <a:pt x="1059" y="894"/>
                </a:cubicBezTo>
                <a:cubicBezTo>
                  <a:pt x="1057" y="893"/>
                  <a:pt x="1057" y="893"/>
                  <a:pt x="1057" y="893"/>
                </a:cubicBezTo>
                <a:cubicBezTo>
                  <a:pt x="1056" y="893"/>
                  <a:pt x="1056" y="893"/>
                  <a:pt x="1056" y="893"/>
                </a:cubicBezTo>
                <a:cubicBezTo>
                  <a:pt x="1056" y="895"/>
                  <a:pt x="1056" y="895"/>
                  <a:pt x="1056" y="895"/>
                </a:cubicBezTo>
                <a:cubicBezTo>
                  <a:pt x="1047" y="896"/>
                  <a:pt x="1047" y="896"/>
                  <a:pt x="1047" y="896"/>
                </a:cubicBezTo>
                <a:cubicBezTo>
                  <a:pt x="1042" y="898"/>
                  <a:pt x="1042" y="898"/>
                  <a:pt x="1042" y="898"/>
                </a:cubicBezTo>
                <a:cubicBezTo>
                  <a:pt x="1040" y="897"/>
                  <a:pt x="1040" y="897"/>
                  <a:pt x="1040" y="897"/>
                </a:cubicBezTo>
                <a:cubicBezTo>
                  <a:pt x="1038" y="899"/>
                  <a:pt x="1038" y="899"/>
                  <a:pt x="1038" y="899"/>
                </a:cubicBezTo>
                <a:cubicBezTo>
                  <a:pt x="1036" y="901"/>
                  <a:pt x="1033" y="898"/>
                  <a:pt x="1032" y="899"/>
                </a:cubicBezTo>
                <a:cubicBezTo>
                  <a:pt x="1032" y="898"/>
                  <a:pt x="1032" y="898"/>
                  <a:pt x="1032" y="898"/>
                </a:cubicBezTo>
                <a:cubicBezTo>
                  <a:pt x="1037" y="897"/>
                  <a:pt x="1037" y="897"/>
                  <a:pt x="1037" y="897"/>
                </a:cubicBezTo>
                <a:cubicBezTo>
                  <a:pt x="1039" y="894"/>
                  <a:pt x="1039" y="894"/>
                  <a:pt x="1039" y="894"/>
                </a:cubicBezTo>
                <a:cubicBezTo>
                  <a:pt x="1039" y="893"/>
                  <a:pt x="1039" y="893"/>
                  <a:pt x="1039" y="893"/>
                </a:cubicBezTo>
                <a:cubicBezTo>
                  <a:pt x="1038" y="894"/>
                  <a:pt x="1037" y="896"/>
                  <a:pt x="1034" y="895"/>
                </a:cubicBezTo>
                <a:cubicBezTo>
                  <a:pt x="1034" y="896"/>
                  <a:pt x="1034" y="896"/>
                  <a:pt x="1034" y="896"/>
                </a:cubicBezTo>
                <a:cubicBezTo>
                  <a:pt x="1032" y="892"/>
                  <a:pt x="1032" y="892"/>
                  <a:pt x="1032" y="892"/>
                </a:cubicBezTo>
                <a:cubicBezTo>
                  <a:pt x="1032" y="890"/>
                  <a:pt x="1032" y="890"/>
                  <a:pt x="1032" y="890"/>
                </a:cubicBezTo>
                <a:cubicBezTo>
                  <a:pt x="1036" y="890"/>
                  <a:pt x="1036" y="890"/>
                  <a:pt x="1036" y="890"/>
                </a:cubicBezTo>
                <a:cubicBezTo>
                  <a:pt x="1038" y="889"/>
                  <a:pt x="1038" y="889"/>
                  <a:pt x="1038" y="889"/>
                </a:cubicBezTo>
                <a:cubicBezTo>
                  <a:pt x="1039" y="890"/>
                  <a:pt x="1039" y="890"/>
                  <a:pt x="1039" y="890"/>
                </a:cubicBezTo>
                <a:cubicBezTo>
                  <a:pt x="1039" y="891"/>
                  <a:pt x="1042" y="891"/>
                  <a:pt x="1038" y="891"/>
                </a:cubicBezTo>
                <a:cubicBezTo>
                  <a:pt x="1038" y="892"/>
                  <a:pt x="1038" y="892"/>
                  <a:pt x="1038" y="892"/>
                </a:cubicBezTo>
                <a:cubicBezTo>
                  <a:pt x="1043" y="891"/>
                  <a:pt x="1043" y="891"/>
                  <a:pt x="1043" y="891"/>
                </a:cubicBezTo>
                <a:cubicBezTo>
                  <a:pt x="1044" y="889"/>
                  <a:pt x="1044" y="889"/>
                  <a:pt x="1044" y="889"/>
                </a:cubicBezTo>
                <a:cubicBezTo>
                  <a:pt x="1044" y="888"/>
                  <a:pt x="1041" y="887"/>
                  <a:pt x="1043" y="886"/>
                </a:cubicBezTo>
                <a:cubicBezTo>
                  <a:pt x="1042" y="885"/>
                  <a:pt x="1042" y="885"/>
                  <a:pt x="1042" y="885"/>
                </a:cubicBezTo>
                <a:cubicBezTo>
                  <a:pt x="1039" y="886"/>
                  <a:pt x="1039" y="886"/>
                  <a:pt x="1039" y="886"/>
                </a:cubicBezTo>
                <a:cubicBezTo>
                  <a:pt x="1038" y="884"/>
                  <a:pt x="1038" y="884"/>
                  <a:pt x="1038" y="884"/>
                </a:cubicBezTo>
                <a:cubicBezTo>
                  <a:pt x="1042" y="881"/>
                  <a:pt x="1042" y="881"/>
                  <a:pt x="1042" y="881"/>
                </a:cubicBezTo>
                <a:cubicBezTo>
                  <a:pt x="1039" y="880"/>
                  <a:pt x="1039" y="880"/>
                  <a:pt x="1039" y="880"/>
                </a:cubicBezTo>
                <a:cubicBezTo>
                  <a:pt x="1039" y="878"/>
                  <a:pt x="1039" y="878"/>
                  <a:pt x="1039" y="878"/>
                </a:cubicBezTo>
                <a:cubicBezTo>
                  <a:pt x="1043" y="877"/>
                  <a:pt x="1037" y="882"/>
                  <a:pt x="1043" y="877"/>
                </a:cubicBezTo>
                <a:cubicBezTo>
                  <a:pt x="1044" y="878"/>
                  <a:pt x="1042" y="879"/>
                  <a:pt x="1043" y="881"/>
                </a:cubicBezTo>
                <a:cubicBezTo>
                  <a:pt x="1042" y="882"/>
                  <a:pt x="1042" y="882"/>
                  <a:pt x="1042" y="882"/>
                </a:cubicBezTo>
                <a:cubicBezTo>
                  <a:pt x="1045" y="882"/>
                  <a:pt x="1045" y="882"/>
                  <a:pt x="1045" y="882"/>
                </a:cubicBezTo>
                <a:cubicBezTo>
                  <a:pt x="1044" y="882"/>
                  <a:pt x="1044" y="882"/>
                  <a:pt x="1044" y="882"/>
                </a:cubicBezTo>
                <a:cubicBezTo>
                  <a:pt x="1046" y="885"/>
                  <a:pt x="1046" y="885"/>
                  <a:pt x="1046" y="885"/>
                </a:cubicBezTo>
                <a:cubicBezTo>
                  <a:pt x="1047" y="885"/>
                  <a:pt x="1047" y="885"/>
                  <a:pt x="1047" y="885"/>
                </a:cubicBezTo>
                <a:cubicBezTo>
                  <a:pt x="1051" y="883"/>
                  <a:pt x="1051" y="883"/>
                  <a:pt x="1051" y="883"/>
                </a:cubicBezTo>
                <a:cubicBezTo>
                  <a:pt x="1051" y="881"/>
                  <a:pt x="1051" y="881"/>
                  <a:pt x="1051" y="881"/>
                </a:cubicBezTo>
                <a:cubicBezTo>
                  <a:pt x="1055" y="880"/>
                  <a:pt x="1055" y="880"/>
                  <a:pt x="1055" y="880"/>
                </a:cubicBezTo>
                <a:cubicBezTo>
                  <a:pt x="1056" y="877"/>
                  <a:pt x="1056" y="877"/>
                  <a:pt x="1056" y="877"/>
                </a:cubicBezTo>
                <a:cubicBezTo>
                  <a:pt x="1060" y="879"/>
                  <a:pt x="1060" y="879"/>
                  <a:pt x="1060" y="879"/>
                </a:cubicBezTo>
                <a:cubicBezTo>
                  <a:pt x="1063" y="877"/>
                  <a:pt x="1063" y="877"/>
                  <a:pt x="1063" y="877"/>
                </a:cubicBezTo>
                <a:cubicBezTo>
                  <a:pt x="1060" y="881"/>
                  <a:pt x="1060" y="881"/>
                  <a:pt x="1060" y="881"/>
                </a:cubicBezTo>
                <a:cubicBezTo>
                  <a:pt x="1057" y="879"/>
                  <a:pt x="1057" y="879"/>
                  <a:pt x="1057" y="879"/>
                </a:cubicBezTo>
                <a:cubicBezTo>
                  <a:pt x="1056" y="880"/>
                  <a:pt x="1056" y="880"/>
                  <a:pt x="1056" y="880"/>
                </a:cubicBezTo>
                <a:cubicBezTo>
                  <a:pt x="1055" y="880"/>
                  <a:pt x="1059" y="880"/>
                  <a:pt x="1055" y="882"/>
                </a:cubicBezTo>
                <a:cubicBezTo>
                  <a:pt x="1059" y="883"/>
                  <a:pt x="1059" y="883"/>
                  <a:pt x="1059" y="883"/>
                </a:cubicBezTo>
                <a:cubicBezTo>
                  <a:pt x="1056" y="884"/>
                  <a:pt x="1056" y="884"/>
                  <a:pt x="1056" y="884"/>
                </a:cubicBezTo>
                <a:cubicBezTo>
                  <a:pt x="1055" y="885"/>
                  <a:pt x="1055" y="885"/>
                  <a:pt x="1055" y="885"/>
                </a:cubicBezTo>
                <a:cubicBezTo>
                  <a:pt x="1056" y="886"/>
                  <a:pt x="1056" y="886"/>
                  <a:pt x="1056" y="886"/>
                </a:cubicBezTo>
                <a:cubicBezTo>
                  <a:pt x="1063" y="882"/>
                  <a:pt x="1063" y="882"/>
                  <a:pt x="1063" y="882"/>
                </a:cubicBezTo>
                <a:cubicBezTo>
                  <a:pt x="1064" y="880"/>
                  <a:pt x="1064" y="880"/>
                  <a:pt x="1064" y="880"/>
                </a:cubicBezTo>
                <a:cubicBezTo>
                  <a:pt x="1063" y="879"/>
                  <a:pt x="1063" y="879"/>
                  <a:pt x="1063" y="879"/>
                </a:cubicBezTo>
                <a:cubicBezTo>
                  <a:pt x="1066" y="878"/>
                  <a:pt x="1066" y="878"/>
                  <a:pt x="1066" y="878"/>
                </a:cubicBezTo>
                <a:cubicBezTo>
                  <a:pt x="1074" y="873"/>
                  <a:pt x="1074" y="873"/>
                  <a:pt x="1074" y="873"/>
                </a:cubicBezTo>
                <a:cubicBezTo>
                  <a:pt x="1075" y="873"/>
                  <a:pt x="1075" y="873"/>
                  <a:pt x="1075" y="873"/>
                </a:cubicBezTo>
                <a:cubicBezTo>
                  <a:pt x="1078" y="872"/>
                  <a:pt x="1078" y="872"/>
                  <a:pt x="1078" y="872"/>
                </a:cubicBezTo>
                <a:cubicBezTo>
                  <a:pt x="1078" y="873"/>
                  <a:pt x="1072" y="871"/>
                  <a:pt x="1079" y="875"/>
                </a:cubicBezTo>
                <a:cubicBezTo>
                  <a:pt x="1082" y="875"/>
                  <a:pt x="1082" y="875"/>
                  <a:pt x="1082" y="875"/>
                </a:cubicBezTo>
                <a:cubicBezTo>
                  <a:pt x="1081" y="875"/>
                  <a:pt x="1084" y="870"/>
                  <a:pt x="1081" y="877"/>
                </a:cubicBezTo>
                <a:cubicBezTo>
                  <a:pt x="1084" y="873"/>
                  <a:pt x="1084" y="873"/>
                  <a:pt x="1084" y="873"/>
                </a:cubicBezTo>
                <a:cubicBezTo>
                  <a:pt x="1084" y="874"/>
                  <a:pt x="1087" y="876"/>
                  <a:pt x="1087" y="872"/>
                </a:cubicBezTo>
                <a:cubicBezTo>
                  <a:pt x="1091" y="871"/>
                  <a:pt x="1093" y="872"/>
                  <a:pt x="1096" y="869"/>
                </a:cubicBezTo>
                <a:cubicBezTo>
                  <a:pt x="1100" y="862"/>
                  <a:pt x="1100" y="862"/>
                  <a:pt x="1100" y="862"/>
                </a:cubicBezTo>
                <a:cubicBezTo>
                  <a:pt x="1102" y="861"/>
                  <a:pt x="1102" y="861"/>
                  <a:pt x="1102" y="861"/>
                </a:cubicBezTo>
                <a:cubicBezTo>
                  <a:pt x="1104" y="858"/>
                  <a:pt x="1104" y="858"/>
                  <a:pt x="1104" y="858"/>
                </a:cubicBezTo>
                <a:cubicBezTo>
                  <a:pt x="1106" y="858"/>
                  <a:pt x="1106" y="858"/>
                  <a:pt x="1106" y="858"/>
                </a:cubicBezTo>
                <a:cubicBezTo>
                  <a:pt x="1106" y="858"/>
                  <a:pt x="1101" y="856"/>
                  <a:pt x="1107" y="860"/>
                </a:cubicBezTo>
                <a:cubicBezTo>
                  <a:pt x="1109" y="857"/>
                  <a:pt x="1109" y="857"/>
                  <a:pt x="1109" y="857"/>
                </a:cubicBezTo>
                <a:cubicBezTo>
                  <a:pt x="1114" y="859"/>
                  <a:pt x="1114" y="859"/>
                  <a:pt x="1114" y="859"/>
                </a:cubicBezTo>
                <a:cubicBezTo>
                  <a:pt x="1116" y="856"/>
                  <a:pt x="1116" y="856"/>
                  <a:pt x="1116" y="856"/>
                </a:cubicBezTo>
                <a:cubicBezTo>
                  <a:pt x="1115" y="855"/>
                  <a:pt x="1115" y="855"/>
                  <a:pt x="1115" y="855"/>
                </a:cubicBezTo>
                <a:cubicBezTo>
                  <a:pt x="1114" y="854"/>
                  <a:pt x="1114" y="854"/>
                  <a:pt x="1114" y="854"/>
                </a:cubicBezTo>
                <a:cubicBezTo>
                  <a:pt x="1114" y="855"/>
                  <a:pt x="1112" y="854"/>
                  <a:pt x="1111" y="855"/>
                </a:cubicBezTo>
                <a:cubicBezTo>
                  <a:pt x="1116" y="851"/>
                  <a:pt x="1116" y="851"/>
                  <a:pt x="1116" y="851"/>
                </a:cubicBezTo>
                <a:cubicBezTo>
                  <a:pt x="1121" y="848"/>
                  <a:pt x="1121" y="848"/>
                  <a:pt x="1121" y="848"/>
                </a:cubicBezTo>
                <a:cubicBezTo>
                  <a:pt x="1121" y="849"/>
                  <a:pt x="1117" y="848"/>
                  <a:pt x="1121" y="850"/>
                </a:cubicBezTo>
                <a:cubicBezTo>
                  <a:pt x="1124" y="848"/>
                  <a:pt x="1124" y="848"/>
                  <a:pt x="1124" y="848"/>
                </a:cubicBezTo>
                <a:cubicBezTo>
                  <a:pt x="1120" y="846"/>
                  <a:pt x="1120" y="846"/>
                  <a:pt x="1120" y="846"/>
                </a:cubicBezTo>
                <a:cubicBezTo>
                  <a:pt x="1125" y="842"/>
                  <a:pt x="1125" y="842"/>
                  <a:pt x="1125" y="842"/>
                </a:cubicBezTo>
                <a:cubicBezTo>
                  <a:pt x="1124" y="843"/>
                  <a:pt x="1124" y="843"/>
                  <a:pt x="1124" y="843"/>
                </a:cubicBezTo>
                <a:cubicBezTo>
                  <a:pt x="1129" y="842"/>
                  <a:pt x="1129" y="842"/>
                  <a:pt x="1129" y="842"/>
                </a:cubicBezTo>
                <a:cubicBezTo>
                  <a:pt x="1131" y="838"/>
                  <a:pt x="1131" y="838"/>
                  <a:pt x="1131" y="838"/>
                </a:cubicBezTo>
                <a:cubicBezTo>
                  <a:pt x="1139" y="831"/>
                  <a:pt x="1139" y="831"/>
                  <a:pt x="1139" y="831"/>
                </a:cubicBezTo>
                <a:cubicBezTo>
                  <a:pt x="1139" y="830"/>
                  <a:pt x="1142" y="834"/>
                  <a:pt x="1138" y="830"/>
                </a:cubicBezTo>
                <a:cubicBezTo>
                  <a:pt x="1134" y="832"/>
                  <a:pt x="1134" y="832"/>
                  <a:pt x="1134" y="832"/>
                </a:cubicBezTo>
                <a:cubicBezTo>
                  <a:pt x="1131" y="831"/>
                  <a:pt x="1131" y="831"/>
                  <a:pt x="1131" y="831"/>
                </a:cubicBezTo>
                <a:cubicBezTo>
                  <a:pt x="1129" y="831"/>
                  <a:pt x="1129" y="831"/>
                  <a:pt x="1129" y="831"/>
                </a:cubicBezTo>
                <a:cubicBezTo>
                  <a:pt x="1127" y="834"/>
                  <a:pt x="1127" y="834"/>
                  <a:pt x="1127" y="834"/>
                </a:cubicBezTo>
                <a:cubicBezTo>
                  <a:pt x="1117" y="836"/>
                  <a:pt x="1117" y="836"/>
                  <a:pt x="1117" y="836"/>
                </a:cubicBezTo>
                <a:cubicBezTo>
                  <a:pt x="1115" y="837"/>
                  <a:pt x="1115" y="837"/>
                  <a:pt x="1115" y="837"/>
                </a:cubicBezTo>
                <a:cubicBezTo>
                  <a:pt x="1109" y="839"/>
                  <a:pt x="1109" y="839"/>
                  <a:pt x="1109" y="839"/>
                </a:cubicBezTo>
                <a:cubicBezTo>
                  <a:pt x="1105" y="836"/>
                  <a:pt x="1105" y="836"/>
                  <a:pt x="1105" y="836"/>
                </a:cubicBezTo>
                <a:cubicBezTo>
                  <a:pt x="1099" y="837"/>
                  <a:pt x="1099" y="837"/>
                  <a:pt x="1099" y="837"/>
                </a:cubicBezTo>
                <a:cubicBezTo>
                  <a:pt x="1101" y="838"/>
                  <a:pt x="1094" y="839"/>
                  <a:pt x="1100" y="840"/>
                </a:cubicBezTo>
                <a:cubicBezTo>
                  <a:pt x="1098" y="842"/>
                  <a:pt x="1098" y="842"/>
                  <a:pt x="1098" y="842"/>
                </a:cubicBezTo>
                <a:cubicBezTo>
                  <a:pt x="1097" y="841"/>
                  <a:pt x="1097" y="841"/>
                  <a:pt x="1097" y="841"/>
                </a:cubicBezTo>
                <a:cubicBezTo>
                  <a:pt x="1091" y="843"/>
                  <a:pt x="1091" y="843"/>
                  <a:pt x="1091" y="843"/>
                </a:cubicBezTo>
                <a:cubicBezTo>
                  <a:pt x="1088" y="840"/>
                  <a:pt x="1088" y="840"/>
                  <a:pt x="1088" y="840"/>
                </a:cubicBezTo>
                <a:cubicBezTo>
                  <a:pt x="1071" y="844"/>
                  <a:pt x="1071" y="844"/>
                  <a:pt x="1071" y="844"/>
                </a:cubicBezTo>
                <a:cubicBezTo>
                  <a:pt x="1065" y="845"/>
                  <a:pt x="1065" y="845"/>
                  <a:pt x="1065" y="845"/>
                </a:cubicBezTo>
                <a:cubicBezTo>
                  <a:pt x="1064" y="849"/>
                  <a:pt x="1071" y="843"/>
                  <a:pt x="1064" y="848"/>
                </a:cubicBezTo>
                <a:cubicBezTo>
                  <a:pt x="1067" y="847"/>
                  <a:pt x="1071" y="848"/>
                  <a:pt x="1074" y="846"/>
                </a:cubicBezTo>
                <a:cubicBezTo>
                  <a:pt x="1075" y="848"/>
                  <a:pt x="1075" y="848"/>
                  <a:pt x="1075" y="848"/>
                </a:cubicBezTo>
                <a:cubicBezTo>
                  <a:pt x="1063" y="851"/>
                  <a:pt x="1063" y="851"/>
                  <a:pt x="1063" y="851"/>
                </a:cubicBezTo>
                <a:cubicBezTo>
                  <a:pt x="1054" y="852"/>
                  <a:pt x="1054" y="852"/>
                  <a:pt x="1054" y="852"/>
                </a:cubicBezTo>
                <a:cubicBezTo>
                  <a:pt x="1057" y="849"/>
                  <a:pt x="1057" y="849"/>
                  <a:pt x="1057" y="849"/>
                </a:cubicBezTo>
                <a:cubicBezTo>
                  <a:pt x="1059" y="850"/>
                  <a:pt x="1059" y="850"/>
                  <a:pt x="1059" y="850"/>
                </a:cubicBezTo>
                <a:cubicBezTo>
                  <a:pt x="1063" y="848"/>
                  <a:pt x="1063" y="848"/>
                  <a:pt x="1063" y="848"/>
                </a:cubicBezTo>
                <a:cubicBezTo>
                  <a:pt x="1059" y="847"/>
                  <a:pt x="1059" y="847"/>
                  <a:pt x="1059" y="847"/>
                </a:cubicBezTo>
                <a:cubicBezTo>
                  <a:pt x="1047" y="851"/>
                  <a:pt x="1047" y="851"/>
                  <a:pt x="1047" y="851"/>
                </a:cubicBezTo>
                <a:cubicBezTo>
                  <a:pt x="1048" y="853"/>
                  <a:pt x="1048" y="853"/>
                  <a:pt x="1048" y="853"/>
                </a:cubicBezTo>
                <a:cubicBezTo>
                  <a:pt x="1050" y="853"/>
                  <a:pt x="1050" y="853"/>
                  <a:pt x="1050" y="853"/>
                </a:cubicBezTo>
                <a:cubicBezTo>
                  <a:pt x="1048" y="854"/>
                  <a:pt x="1048" y="854"/>
                  <a:pt x="1048" y="854"/>
                </a:cubicBezTo>
                <a:cubicBezTo>
                  <a:pt x="1047" y="854"/>
                  <a:pt x="1047" y="854"/>
                  <a:pt x="1047" y="854"/>
                </a:cubicBezTo>
                <a:cubicBezTo>
                  <a:pt x="1041" y="856"/>
                  <a:pt x="1041" y="856"/>
                  <a:pt x="1041" y="856"/>
                </a:cubicBezTo>
                <a:cubicBezTo>
                  <a:pt x="1041" y="856"/>
                  <a:pt x="1041" y="856"/>
                  <a:pt x="1041" y="856"/>
                </a:cubicBezTo>
                <a:cubicBezTo>
                  <a:pt x="1041" y="854"/>
                  <a:pt x="1041" y="854"/>
                  <a:pt x="1041" y="854"/>
                </a:cubicBezTo>
                <a:cubicBezTo>
                  <a:pt x="1045" y="854"/>
                  <a:pt x="1045" y="854"/>
                  <a:pt x="1045" y="854"/>
                </a:cubicBezTo>
                <a:cubicBezTo>
                  <a:pt x="1045" y="852"/>
                  <a:pt x="1045" y="852"/>
                  <a:pt x="1045" y="852"/>
                </a:cubicBezTo>
                <a:cubicBezTo>
                  <a:pt x="1046" y="852"/>
                  <a:pt x="1044" y="849"/>
                  <a:pt x="1046" y="853"/>
                </a:cubicBezTo>
                <a:cubicBezTo>
                  <a:pt x="1043" y="850"/>
                  <a:pt x="1043" y="850"/>
                  <a:pt x="1043" y="850"/>
                </a:cubicBezTo>
                <a:cubicBezTo>
                  <a:pt x="1040" y="852"/>
                  <a:pt x="1040" y="852"/>
                  <a:pt x="1040" y="852"/>
                </a:cubicBezTo>
                <a:cubicBezTo>
                  <a:pt x="1034" y="850"/>
                  <a:pt x="1049" y="851"/>
                  <a:pt x="1035" y="852"/>
                </a:cubicBezTo>
                <a:cubicBezTo>
                  <a:pt x="1027" y="855"/>
                  <a:pt x="1027" y="855"/>
                  <a:pt x="1027" y="855"/>
                </a:cubicBezTo>
                <a:cubicBezTo>
                  <a:pt x="1022" y="855"/>
                  <a:pt x="1022" y="855"/>
                  <a:pt x="1022" y="855"/>
                </a:cubicBezTo>
                <a:cubicBezTo>
                  <a:pt x="1010" y="857"/>
                  <a:pt x="1010" y="857"/>
                  <a:pt x="1010" y="857"/>
                </a:cubicBezTo>
                <a:cubicBezTo>
                  <a:pt x="1009" y="858"/>
                  <a:pt x="1009" y="858"/>
                  <a:pt x="1009" y="858"/>
                </a:cubicBezTo>
                <a:cubicBezTo>
                  <a:pt x="1005" y="858"/>
                  <a:pt x="1005" y="858"/>
                  <a:pt x="1005" y="858"/>
                </a:cubicBezTo>
                <a:cubicBezTo>
                  <a:pt x="1001" y="860"/>
                  <a:pt x="1001" y="860"/>
                  <a:pt x="1001" y="860"/>
                </a:cubicBezTo>
                <a:cubicBezTo>
                  <a:pt x="996" y="861"/>
                  <a:pt x="996" y="861"/>
                  <a:pt x="996" y="861"/>
                </a:cubicBezTo>
                <a:cubicBezTo>
                  <a:pt x="995" y="860"/>
                  <a:pt x="995" y="860"/>
                  <a:pt x="995" y="860"/>
                </a:cubicBezTo>
                <a:cubicBezTo>
                  <a:pt x="992" y="862"/>
                  <a:pt x="992" y="862"/>
                  <a:pt x="992" y="862"/>
                </a:cubicBezTo>
                <a:cubicBezTo>
                  <a:pt x="989" y="862"/>
                  <a:pt x="1000" y="855"/>
                  <a:pt x="987" y="864"/>
                </a:cubicBezTo>
                <a:cubicBezTo>
                  <a:pt x="986" y="861"/>
                  <a:pt x="986" y="861"/>
                  <a:pt x="986" y="861"/>
                </a:cubicBezTo>
                <a:cubicBezTo>
                  <a:pt x="985" y="861"/>
                  <a:pt x="1006" y="861"/>
                  <a:pt x="976" y="865"/>
                </a:cubicBezTo>
                <a:cubicBezTo>
                  <a:pt x="965" y="867"/>
                  <a:pt x="965" y="867"/>
                  <a:pt x="965" y="867"/>
                </a:cubicBezTo>
                <a:cubicBezTo>
                  <a:pt x="944" y="870"/>
                  <a:pt x="944" y="870"/>
                  <a:pt x="944" y="870"/>
                </a:cubicBezTo>
                <a:cubicBezTo>
                  <a:pt x="942" y="868"/>
                  <a:pt x="942" y="868"/>
                  <a:pt x="942" y="868"/>
                </a:cubicBezTo>
                <a:cubicBezTo>
                  <a:pt x="941" y="868"/>
                  <a:pt x="941" y="868"/>
                  <a:pt x="941" y="868"/>
                </a:cubicBezTo>
                <a:cubicBezTo>
                  <a:pt x="941" y="870"/>
                  <a:pt x="941" y="870"/>
                  <a:pt x="941" y="870"/>
                </a:cubicBezTo>
                <a:cubicBezTo>
                  <a:pt x="935" y="873"/>
                  <a:pt x="935" y="873"/>
                  <a:pt x="935" y="873"/>
                </a:cubicBezTo>
                <a:cubicBezTo>
                  <a:pt x="918" y="874"/>
                  <a:pt x="918" y="874"/>
                  <a:pt x="918" y="874"/>
                </a:cubicBezTo>
                <a:cubicBezTo>
                  <a:pt x="918" y="873"/>
                  <a:pt x="918" y="873"/>
                  <a:pt x="918" y="873"/>
                </a:cubicBezTo>
                <a:cubicBezTo>
                  <a:pt x="914" y="873"/>
                  <a:pt x="914" y="873"/>
                  <a:pt x="914" y="873"/>
                </a:cubicBezTo>
                <a:cubicBezTo>
                  <a:pt x="912" y="875"/>
                  <a:pt x="912" y="875"/>
                  <a:pt x="912" y="875"/>
                </a:cubicBezTo>
                <a:cubicBezTo>
                  <a:pt x="903" y="877"/>
                  <a:pt x="903" y="877"/>
                  <a:pt x="903" y="877"/>
                </a:cubicBezTo>
                <a:cubicBezTo>
                  <a:pt x="899" y="875"/>
                  <a:pt x="899" y="875"/>
                  <a:pt x="899" y="875"/>
                </a:cubicBezTo>
                <a:cubicBezTo>
                  <a:pt x="898" y="873"/>
                  <a:pt x="895" y="873"/>
                  <a:pt x="896" y="878"/>
                </a:cubicBezTo>
                <a:cubicBezTo>
                  <a:pt x="895" y="879"/>
                  <a:pt x="895" y="879"/>
                  <a:pt x="895" y="879"/>
                </a:cubicBezTo>
                <a:cubicBezTo>
                  <a:pt x="891" y="875"/>
                  <a:pt x="891" y="875"/>
                  <a:pt x="891" y="875"/>
                </a:cubicBezTo>
                <a:cubicBezTo>
                  <a:pt x="889" y="876"/>
                  <a:pt x="889" y="876"/>
                  <a:pt x="889" y="876"/>
                </a:cubicBezTo>
                <a:cubicBezTo>
                  <a:pt x="886" y="879"/>
                  <a:pt x="886" y="879"/>
                  <a:pt x="886" y="879"/>
                </a:cubicBezTo>
                <a:cubicBezTo>
                  <a:pt x="881" y="881"/>
                  <a:pt x="881" y="881"/>
                  <a:pt x="881" y="881"/>
                </a:cubicBezTo>
                <a:cubicBezTo>
                  <a:pt x="863" y="882"/>
                  <a:pt x="863" y="882"/>
                  <a:pt x="863" y="882"/>
                </a:cubicBezTo>
                <a:cubicBezTo>
                  <a:pt x="862" y="883"/>
                  <a:pt x="862" y="883"/>
                  <a:pt x="862" y="883"/>
                </a:cubicBezTo>
                <a:cubicBezTo>
                  <a:pt x="860" y="883"/>
                  <a:pt x="860" y="883"/>
                  <a:pt x="860" y="883"/>
                </a:cubicBezTo>
                <a:cubicBezTo>
                  <a:pt x="859" y="882"/>
                  <a:pt x="859" y="882"/>
                  <a:pt x="859" y="882"/>
                </a:cubicBezTo>
                <a:cubicBezTo>
                  <a:pt x="858" y="883"/>
                  <a:pt x="858" y="883"/>
                  <a:pt x="858" y="883"/>
                </a:cubicBezTo>
                <a:cubicBezTo>
                  <a:pt x="853" y="884"/>
                  <a:pt x="853" y="884"/>
                  <a:pt x="853" y="884"/>
                </a:cubicBezTo>
                <a:cubicBezTo>
                  <a:pt x="835" y="886"/>
                  <a:pt x="835" y="886"/>
                  <a:pt x="835" y="886"/>
                </a:cubicBezTo>
                <a:cubicBezTo>
                  <a:pt x="832" y="887"/>
                  <a:pt x="832" y="887"/>
                  <a:pt x="832" y="887"/>
                </a:cubicBezTo>
                <a:cubicBezTo>
                  <a:pt x="821" y="889"/>
                  <a:pt x="821" y="889"/>
                  <a:pt x="821" y="889"/>
                </a:cubicBezTo>
                <a:cubicBezTo>
                  <a:pt x="815" y="890"/>
                  <a:pt x="815" y="890"/>
                  <a:pt x="815" y="890"/>
                </a:cubicBezTo>
                <a:cubicBezTo>
                  <a:pt x="813" y="889"/>
                  <a:pt x="813" y="889"/>
                  <a:pt x="813" y="889"/>
                </a:cubicBezTo>
                <a:cubicBezTo>
                  <a:pt x="808" y="890"/>
                  <a:pt x="808" y="890"/>
                  <a:pt x="808" y="890"/>
                </a:cubicBezTo>
                <a:cubicBezTo>
                  <a:pt x="807" y="890"/>
                  <a:pt x="807" y="890"/>
                  <a:pt x="807" y="890"/>
                </a:cubicBezTo>
                <a:cubicBezTo>
                  <a:pt x="806" y="889"/>
                  <a:pt x="806" y="889"/>
                  <a:pt x="806" y="889"/>
                </a:cubicBezTo>
                <a:cubicBezTo>
                  <a:pt x="797" y="892"/>
                  <a:pt x="797" y="892"/>
                  <a:pt x="797" y="892"/>
                </a:cubicBezTo>
                <a:cubicBezTo>
                  <a:pt x="786" y="893"/>
                  <a:pt x="786" y="893"/>
                  <a:pt x="786" y="893"/>
                </a:cubicBezTo>
                <a:cubicBezTo>
                  <a:pt x="775" y="894"/>
                  <a:pt x="775" y="894"/>
                  <a:pt x="775" y="894"/>
                </a:cubicBezTo>
                <a:cubicBezTo>
                  <a:pt x="774" y="894"/>
                  <a:pt x="774" y="894"/>
                  <a:pt x="774" y="894"/>
                </a:cubicBezTo>
                <a:cubicBezTo>
                  <a:pt x="771" y="895"/>
                  <a:pt x="771" y="895"/>
                  <a:pt x="771" y="895"/>
                </a:cubicBezTo>
                <a:cubicBezTo>
                  <a:pt x="770" y="894"/>
                  <a:pt x="770" y="894"/>
                  <a:pt x="770" y="894"/>
                </a:cubicBezTo>
                <a:cubicBezTo>
                  <a:pt x="762" y="897"/>
                  <a:pt x="762" y="897"/>
                  <a:pt x="762" y="897"/>
                </a:cubicBezTo>
                <a:cubicBezTo>
                  <a:pt x="753" y="897"/>
                  <a:pt x="753" y="897"/>
                  <a:pt x="753" y="897"/>
                </a:cubicBezTo>
                <a:cubicBezTo>
                  <a:pt x="751" y="898"/>
                  <a:pt x="751" y="898"/>
                  <a:pt x="751" y="898"/>
                </a:cubicBezTo>
                <a:cubicBezTo>
                  <a:pt x="747" y="897"/>
                  <a:pt x="747" y="897"/>
                  <a:pt x="747" y="897"/>
                </a:cubicBezTo>
                <a:cubicBezTo>
                  <a:pt x="735" y="899"/>
                  <a:pt x="735" y="899"/>
                  <a:pt x="735" y="899"/>
                </a:cubicBezTo>
                <a:cubicBezTo>
                  <a:pt x="732" y="899"/>
                  <a:pt x="732" y="899"/>
                  <a:pt x="732" y="899"/>
                </a:cubicBezTo>
                <a:cubicBezTo>
                  <a:pt x="731" y="901"/>
                  <a:pt x="731" y="901"/>
                  <a:pt x="731" y="901"/>
                </a:cubicBezTo>
                <a:cubicBezTo>
                  <a:pt x="700" y="905"/>
                  <a:pt x="700" y="905"/>
                  <a:pt x="700" y="905"/>
                </a:cubicBezTo>
                <a:cubicBezTo>
                  <a:pt x="692" y="906"/>
                  <a:pt x="692" y="906"/>
                  <a:pt x="692" y="906"/>
                </a:cubicBezTo>
                <a:cubicBezTo>
                  <a:pt x="691" y="908"/>
                  <a:pt x="691" y="908"/>
                  <a:pt x="691" y="908"/>
                </a:cubicBezTo>
                <a:cubicBezTo>
                  <a:pt x="691" y="909"/>
                  <a:pt x="690" y="910"/>
                  <a:pt x="688" y="909"/>
                </a:cubicBezTo>
                <a:cubicBezTo>
                  <a:pt x="691" y="906"/>
                  <a:pt x="691" y="906"/>
                  <a:pt x="691" y="906"/>
                </a:cubicBezTo>
                <a:cubicBezTo>
                  <a:pt x="686" y="906"/>
                  <a:pt x="686" y="906"/>
                  <a:pt x="686" y="906"/>
                </a:cubicBezTo>
                <a:cubicBezTo>
                  <a:pt x="677" y="907"/>
                  <a:pt x="677" y="907"/>
                  <a:pt x="677" y="907"/>
                </a:cubicBezTo>
                <a:cubicBezTo>
                  <a:pt x="674" y="909"/>
                  <a:pt x="674" y="909"/>
                  <a:pt x="674" y="909"/>
                </a:cubicBezTo>
                <a:cubicBezTo>
                  <a:pt x="669" y="908"/>
                  <a:pt x="669" y="908"/>
                  <a:pt x="669" y="908"/>
                </a:cubicBezTo>
                <a:cubicBezTo>
                  <a:pt x="663" y="910"/>
                  <a:pt x="663" y="910"/>
                  <a:pt x="663" y="910"/>
                </a:cubicBezTo>
                <a:cubicBezTo>
                  <a:pt x="660" y="909"/>
                  <a:pt x="660" y="909"/>
                  <a:pt x="660" y="909"/>
                </a:cubicBezTo>
                <a:cubicBezTo>
                  <a:pt x="649" y="911"/>
                  <a:pt x="649" y="911"/>
                  <a:pt x="649" y="911"/>
                </a:cubicBezTo>
                <a:cubicBezTo>
                  <a:pt x="640" y="912"/>
                  <a:pt x="640" y="912"/>
                  <a:pt x="640" y="912"/>
                </a:cubicBezTo>
                <a:cubicBezTo>
                  <a:pt x="635" y="913"/>
                  <a:pt x="635" y="913"/>
                  <a:pt x="635" y="913"/>
                </a:cubicBezTo>
                <a:cubicBezTo>
                  <a:pt x="625" y="914"/>
                  <a:pt x="625" y="914"/>
                  <a:pt x="625" y="914"/>
                </a:cubicBezTo>
                <a:cubicBezTo>
                  <a:pt x="623" y="915"/>
                  <a:pt x="623" y="915"/>
                  <a:pt x="623" y="915"/>
                </a:cubicBezTo>
                <a:cubicBezTo>
                  <a:pt x="620" y="915"/>
                  <a:pt x="620" y="915"/>
                  <a:pt x="620" y="915"/>
                </a:cubicBezTo>
                <a:cubicBezTo>
                  <a:pt x="615" y="917"/>
                  <a:pt x="615" y="917"/>
                  <a:pt x="615" y="917"/>
                </a:cubicBezTo>
                <a:cubicBezTo>
                  <a:pt x="596" y="918"/>
                  <a:pt x="596" y="918"/>
                  <a:pt x="596" y="918"/>
                </a:cubicBezTo>
                <a:cubicBezTo>
                  <a:pt x="585" y="919"/>
                  <a:pt x="585" y="919"/>
                  <a:pt x="585" y="919"/>
                </a:cubicBezTo>
                <a:cubicBezTo>
                  <a:pt x="583" y="922"/>
                  <a:pt x="583" y="922"/>
                  <a:pt x="583" y="922"/>
                </a:cubicBezTo>
                <a:cubicBezTo>
                  <a:pt x="583" y="920"/>
                  <a:pt x="583" y="920"/>
                  <a:pt x="583" y="920"/>
                </a:cubicBezTo>
                <a:cubicBezTo>
                  <a:pt x="581" y="922"/>
                  <a:pt x="581" y="922"/>
                  <a:pt x="581" y="922"/>
                </a:cubicBezTo>
                <a:cubicBezTo>
                  <a:pt x="581" y="921"/>
                  <a:pt x="587" y="924"/>
                  <a:pt x="579" y="921"/>
                </a:cubicBezTo>
                <a:cubicBezTo>
                  <a:pt x="579" y="923"/>
                  <a:pt x="579" y="923"/>
                  <a:pt x="579" y="923"/>
                </a:cubicBezTo>
                <a:cubicBezTo>
                  <a:pt x="576" y="922"/>
                  <a:pt x="576" y="922"/>
                  <a:pt x="576" y="922"/>
                </a:cubicBezTo>
                <a:cubicBezTo>
                  <a:pt x="576" y="922"/>
                  <a:pt x="577" y="924"/>
                  <a:pt x="577" y="921"/>
                </a:cubicBezTo>
                <a:cubicBezTo>
                  <a:pt x="572" y="922"/>
                  <a:pt x="572" y="922"/>
                  <a:pt x="572" y="922"/>
                </a:cubicBezTo>
                <a:cubicBezTo>
                  <a:pt x="570" y="921"/>
                  <a:pt x="570" y="921"/>
                  <a:pt x="570" y="921"/>
                </a:cubicBezTo>
                <a:cubicBezTo>
                  <a:pt x="556" y="925"/>
                  <a:pt x="556" y="925"/>
                  <a:pt x="556" y="925"/>
                </a:cubicBezTo>
                <a:cubicBezTo>
                  <a:pt x="561" y="927"/>
                  <a:pt x="565" y="920"/>
                  <a:pt x="568" y="925"/>
                </a:cubicBezTo>
                <a:cubicBezTo>
                  <a:pt x="573" y="924"/>
                  <a:pt x="573" y="924"/>
                  <a:pt x="573" y="924"/>
                </a:cubicBezTo>
                <a:cubicBezTo>
                  <a:pt x="573" y="925"/>
                  <a:pt x="573" y="925"/>
                  <a:pt x="573" y="925"/>
                </a:cubicBezTo>
                <a:cubicBezTo>
                  <a:pt x="575" y="925"/>
                  <a:pt x="575" y="925"/>
                  <a:pt x="575" y="925"/>
                </a:cubicBezTo>
                <a:cubicBezTo>
                  <a:pt x="573" y="926"/>
                  <a:pt x="573" y="926"/>
                  <a:pt x="573" y="926"/>
                </a:cubicBezTo>
                <a:cubicBezTo>
                  <a:pt x="571" y="924"/>
                  <a:pt x="571" y="924"/>
                  <a:pt x="571" y="924"/>
                </a:cubicBezTo>
                <a:cubicBezTo>
                  <a:pt x="565" y="928"/>
                  <a:pt x="565" y="928"/>
                  <a:pt x="565" y="928"/>
                </a:cubicBezTo>
                <a:cubicBezTo>
                  <a:pt x="555" y="928"/>
                  <a:pt x="555" y="928"/>
                  <a:pt x="555" y="928"/>
                </a:cubicBezTo>
                <a:cubicBezTo>
                  <a:pt x="551" y="933"/>
                  <a:pt x="551" y="933"/>
                  <a:pt x="551" y="933"/>
                </a:cubicBezTo>
                <a:cubicBezTo>
                  <a:pt x="546" y="933"/>
                  <a:pt x="546" y="933"/>
                  <a:pt x="546" y="933"/>
                </a:cubicBezTo>
                <a:cubicBezTo>
                  <a:pt x="548" y="932"/>
                  <a:pt x="541" y="929"/>
                  <a:pt x="550" y="929"/>
                </a:cubicBezTo>
                <a:cubicBezTo>
                  <a:pt x="545" y="930"/>
                  <a:pt x="545" y="930"/>
                  <a:pt x="545" y="930"/>
                </a:cubicBezTo>
                <a:cubicBezTo>
                  <a:pt x="543" y="929"/>
                  <a:pt x="543" y="929"/>
                  <a:pt x="543" y="929"/>
                </a:cubicBezTo>
                <a:cubicBezTo>
                  <a:pt x="540" y="931"/>
                  <a:pt x="540" y="931"/>
                  <a:pt x="540" y="931"/>
                </a:cubicBezTo>
                <a:cubicBezTo>
                  <a:pt x="543" y="933"/>
                  <a:pt x="543" y="933"/>
                  <a:pt x="543" y="933"/>
                </a:cubicBezTo>
                <a:cubicBezTo>
                  <a:pt x="538" y="933"/>
                  <a:pt x="538" y="933"/>
                  <a:pt x="538" y="933"/>
                </a:cubicBezTo>
                <a:cubicBezTo>
                  <a:pt x="538" y="932"/>
                  <a:pt x="538" y="932"/>
                  <a:pt x="538" y="932"/>
                </a:cubicBezTo>
                <a:cubicBezTo>
                  <a:pt x="538" y="932"/>
                  <a:pt x="540" y="930"/>
                  <a:pt x="536" y="931"/>
                </a:cubicBezTo>
                <a:cubicBezTo>
                  <a:pt x="535" y="933"/>
                  <a:pt x="535" y="933"/>
                  <a:pt x="535" y="933"/>
                </a:cubicBezTo>
                <a:cubicBezTo>
                  <a:pt x="535" y="936"/>
                  <a:pt x="543" y="922"/>
                  <a:pt x="536" y="939"/>
                </a:cubicBezTo>
                <a:cubicBezTo>
                  <a:pt x="535" y="939"/>
                  <a:pt x="535" y="939"/>
                  <a:pt x="535" y="939"/>
                </a:cubicBezTo>
                <a:cubicBezTo>
                  <a:pt x="536" y="937"/>
                  <a:pt x="536" y="937"/>
                  <a:pt x="536" y="937"/>
                </a:cubicBezTo>
                <a:cubicBezTo>
                  <a:pt x="536" y="935"/>
                  <a:pt x="536" y="935"/>
                  <a:pt x="536" y="935"/>
                </a:cubicBezTo>
                <a:cubicBezTo>
                  <a:pt x="531" y="934"/>
                  <a:pt x="531" y="934"/>
                  <a:pt x="531" y="934"/>
                </a:cubicBezTo>
                <a:cubicBezTo>
                  <a:pt x="532" y="934"/>
                  <a:pt x="532" y="934"/>
                  <a:pt x="532" y="934"/>
                </a:cubicBezTo>
                <a:cubicBezTo>
                  <a:pt x="531" y="933"/>
                  <a:pt x="531" y="933"/>
                  <a:pt x="531" y="933"/>
                </a:cubicBezTo>
                <a:cubicBezTo>
                  <a:pt x="527" y="934"/>
                  <a:pt x="527" y="934"/>
                  <a:pt x="527" y="934"/>
                </a:cubicBezTo>
                <a:cubicBezTo>
                  <a:pt x="526" y="935"/>
                  <a:pt x="526" y="935"/>
                  <a:pt x="526" y="935"/>
                </a:cubicBezTo>
                <a:cubicBezTo>
                  <a:pt x="518" y="933"/>
                  <a:pt x="518" y="933"/>
                  <a:pt x="518" y="933"/>
                </a:cubicBezTo>
                <a:cubicBezTo>
                  <a:pt x="517" y="934"/>
                  <a:pt x="517" y="934"/>
                  <a:pt x="517" y="934"/>
                </a:cubicBezTo>
                <a:cubicBezTo>
                  <a:pt x="517" y="933"/>
                  <a:pt x="521" y="934"/>
                  <a:pt x="517" y="932"/>
                </a:cubicBezTo>
                <a:cubicBezTo>
                  <a:pt x="524" y="930"/>
                  <a:pt x="524" y="930"/>
                  <a:pt x="524" y="930"/>
                </a:cubicBezTo>
                <a:cubicBezTo>
                  <a:pt x="526" y="929"/>
                  <a:pt x="528" y="926"/>
                  <a:pt x="529" y="928"/>
                </a:cubicBezTo>
                <a:cubicBezTo>
                  <a:pt x="529" y="928"/>
                  <a:pt x="531" y="926"/>
                  <a:pt x="530" y="929"/>
                </a:cubicBezTo>
                <a:cubicBezTo>
                  <a:pt x="532" y="929"/>
                  <a:pt x="532" y="929"/>
                  <a:pt x="532" y="929"/>
                </a:cubicBezTo>
                <a:cubicBezTo>
                  <a:pt x="530" y="927"/>
                  <a:pt x="533" y="929"/>
                  <a:pt x="533" y="926"/>
                </a:cubicBezTo>
                <a:cubicBezTo>
                  <a:pt x="535" y="924"/>
                  <a:pt x="535" y="924"/>
                  <a:pt x="535" y="924"/>
                </a:cubicBezTo>
                <a:cubicBezTo>
                  <a:pt x="529" y="924"/>
                  <a:pt x="529" y="924"/>
                  <a:pt x="529" y="924"/>
                </a:cubicBezTo>
                <a:cubicBezTo>
                  <a:pt x="527" y="925"/>
                  <a:pt x="527" y="925"/>
                  <a:pt x="527" y="925"/>
                </a:cubicBezTo>
                <a:cubicBezTo>
                  <a:pt x="530" y="925"/>
                  <a:pt x="519" y="931"/>
                  <a:pt x="532" y="925"/>
                </a:cubicBezTo>
                <a:cubicBezTo>
                  <a:pt x="526" y="925"/>
                  <a:pt x="536" y="936"/>
                  <a:pt x="523" y="927"/>
                </a:cubicBezTo>
                <a:cubicBezTo>
                  <a:pt x="522" y="926"/>
                  <a:pt x="522" y="926"/>
                  <a:pt x="522" y="926"/>
                </a:cubicBezTo>
                <a:cubicBezTo>
                  <a:pt x="521" y="927"/>
                  <a:pt x="521" y="927"/>
                  <a:pt x="521" y="927"/>
                </a:cubicBezTo>
                <a:cubicBezTo>
                  <a:pt x="520" y="927"/>
                  <a:pt x="517" y="935"/>
                  <a:pt x="515" y="927"/>
                </a:cubicBezTo>
                <a:cubicBezTo>
                  <a:pt x="514" y="927"/>
                  <a:pt x="514" y="927"/>
                  <a:pt x="514" y="927"/>
                </a:cubicBezTo>
                <a:cubicBezTo>
                  <a:pt x="514" y="929"/>
                  <a:pt x="514" y="929"/>
                  <a:pt x="514" y="929"/>
                </a:cubicBezTo>
                <a:cubicBezTo>
                  <a:pt x="516" y="930"/>
                  <a:pt x="516" y="930"/>
                  <a:pt x="516" y="930"/>
                </a:cubicBezTo>
                <a:cubicBezTo>
                  <a:pt x="513" y="931"/>
                  <a:pt x="513" y="931"/>
                  <a:pt x="513" y="931"/>
                </a:cubicBezTo>
                <a:cubicBezTo>
                  <a:pt x="512" y="928"/>
                  <a:pt x="512" y="928"/>
                  <a:pt x="512" y="928"/>
                </a:cubicBezTo>
                <a:cubicBezTo>
                  <a:pt x="508" y="928"/>
                  <a:pt x="508" y="928"/>
                  <a:pt x="508" y="928"/>
                </a:cubicBezTo>
                <a:cubicBezTo>
                  <a:pt x="511" y="927"/>
                  <a:pt x="511" y="927"/>
                  <a:pt x="511" y="927"/>
                </a:cubicBezTo>
                <a:cubicBezTo>
                  <a:pt x="510" y="925"/>
                  <a:pt x="510" y="925"/>
                  <a:pt x="510" y="925"/>
                </a:cubicBezTo>
                <a:cubicBezTo>
                  <a:pt x="511" y="921"/>
                  <a:pt x="511" y="921"/>
                  <a:pt x="511" y="921"/>
                </a:cubicBezTo>
                <a:cubicBezTo>
                  <a:pt x="516" y="921"/>
                  <a:pt x="516" y="921"/>
                  <a:pt x="516" y="921"/>
                </a:cubicBezTo>
                <a:cubicBezTo>
                  <a:pt x="518" y="920"/>
                  <a:pt x="518" y="920"/>
                  <a:pt x="518" y="920"/>
                </a:cubicBezTo>
                <a:cubicBezTo>
                  <a:pt x="521" y="920"/>
                  <a:pt x="521" y="920"/>
                  <a:pt x="521" y="920"/>
                </a:cubicBezTo>
                <a:cubicBezTo>
                  <a:pt x="526" y="919"/>
                  <a:pt x="526" y="919"/>
                  <a:pt x="526" y="919"/>
                </a:cubicBezTo>
                <a:cubicBezTo>
                  <a:pt x="526" y="918"/>
                  <a:pt x="526" y="918"/>
                  <a:pt x="526" y="918"/>
                </a:cubicBezTo>
                <a:cubicBezTo>
                  <a:pt x="526" y="917"/>
                  <a:pt x="528" y="914"/>
                  <a:pt x="530" y="919"/>
                </a:cubicBezTo>
                <a:cubicBezTo>
                  <a:pt x="527" y="920"/>
                  <a:pt x="533" y="912"/>
                  <a:pt x="528" y="922"/>
                </a:cubicBezTo>
                <a:cubicBezTo>
                  <a:pt x="527" y="920"/>
                  <a:pt x="538" y="916"/>
                  <a:pt x="521" y="923"/>
                </a:cubicBezTo>
                <a:cubicBezTo>
                  <a:pt x="521" y="923"/>
                  <a:pt x="521" y="923"/>
                  <a:pt x="521" y="923"/>
                </a:cubicBezTo>
                <a:cubicBezTo>
                  <a:pt x="516" y="925"/>
                  <a:pt x="516" y="925"/>
                  <a:pt x="516" y="925"/>
                </a:cubicBezTo>
                <a:cubicBezTo>
                  <a:pt x="518" y="926"/>
                  <a:pt x="518" y="926"/>
                  <a:pt x="518" y="926"/>
                </a:cubicBezTo>
                <a:cubicBezTo>
                  <a:pt x="526" y="925"/>
                  <a:pt x="526" y="925"/>
                  <a:pt x="526" y="925"/>
                </a:cubicBezTo>
                <a:cubicBezTo>
                  <a:pt x="527" y="923"/>
                  <a:pt x="527" y="923"/>
                  <a:pt x="527" y="923"/>
                </a:cubicBezTo>
                <a:cubicBezTo>
                  <a:pt x="532" y="922"/>
                  <a:pt x="532" y="922"/>
                  <a:pt x="532" y="922"/>
                </a:cubicBezTo>
                <a:cubicBezTo>
                  <a:pt x="531" y="920"/>
                  <a:pt x="531" y="920"/>
                  <a:pt x="531" y="920"/>
                </a:cubicBezTo>
                <a:cubicBezTo>
                  <a:pt x="535" y="920"/>
                  <a:pt x="535" y="920"/>
                  <a:pt x="535" y="920"/>
                </a:cubicBezTo>
                <a:cubicBezTo>
                  <a:pt x="535" y="922"/>
                  <a:pt x="535" y="922"/>
                  <a:pt x="535" y="922"/>
                </a:cubicBezTo>
                <a:cubicBezTo>
                  <a:pt x="538" y="922"/>
                  <a:pt x="538" y="922"/>
                  <a:pt x="538" y="922"/>
                </a:cubicBezTo>
                <a:cubicBezTo>
                  <a:pt x="539" y="920"/>
                  <a:pt x="539" y="920"/>
                  <a:pt x="539" y="920"/>
                </a:cubicBezTo>
                <a:cubicBezTo>
                  <a:pt x="552" y="918"/>
                  <a:pt x="552" y="918"/>
                  <a:pt x="552" y="918"/>
                </a:cubicBezTo>
                <a:cubicBezTo>
                  <a:pt x="551" y="916"/>
                  <a:pt x="551" y="916"/>
                  <a:pt x="551" y="916"/>
                </a:cubicBezTo>
                <a:cubicBezTo>
                  <a:pt x="547" y="916"/>
                  <a:pt x="547" y="916"/>
                  <a:pt x="547" y="916"/>
                </a:cubicBezTo>
                <a:cubicBezTo>
                  <a:pt x="548" y="916"/>
                  <a:pt x="548" y="916"/>
                  <a:pt x="548" y="916"/>
                </a:cubicBezTo>
                <a:cubicBezTo>
                  <a:pt x="544" y="916"/>
                  <a:pt x="544" y="916"/>
                  <a:pt x="544" y="916"/>
                </a:cubicBezTo>
                <a:cubicBezTo>
                  <a:pt x="542" y="914"/>
                  <a:pt x="542" y="914"/>
                  <a:pt x="542" y="914"/>
                </a:cubicBezTo>
                <a:cubicBezTo>
                  <a:pt x="536" y="916"/>
                  <a:pt x="536" y="916"/>
                  <a:pt x="536" y="916"/>
                </a:cubicBezTo>
                <a:cubicBezTo>
                  <a:pt x="535" y="915"/>
                  <a:pt x="535" y="915"/>
                  <a:pt x="535" y="915"/>
                </a:cubicBezTo>
                <a:cubicBezTo>
                  <a:pt x="531" y="917"/>
                  <a:pt x="531" y="917"/>
                  <a:pt x="531" y="917"/>
                </a:cubicBezTo>
                <a:cubicBezTo>
                  <a:pt x="528" y="915"/>
                  <a:pt x="528" y="915"/>
                  <a:pt x="528" y="915"/>
                </a:cubicBezTo>
                <a:cubicBezTo>
                  <a:pt x="529" y="912"/>
                  <a:pt x="529" y="912"/>
                  <a:pt x="529" y="912"/>
                </a:cubicBezTo>
                <a:cubicBezTo>
                  <a:pt x="536" y="913"/>
                  <a:pt x="536" y="913"/>
                  <a:pt x="536" y="913"/>
                </a:cubicBezTo>
                <a:cubicBezTo>
                  <a:pt x="536" y="911"/>
                  <a:pt x="536" y="911"/>
                  <a:pt x="536" y="911"/>
                </a:cubicBezTo>
                <a:cubicBezTo>
                  <a:pt x="541" y="910"/>
                  <a:pt x="541" y="910"/>
                  <a:pt x="541" y="910"/>
                </a:cubicBezTo>
                <a:cubicBezTo>
                  <a:pt x="542" y="910"/>
                  <a:pt x="536" y="910"/>
                  <a:pt x="544" y="913"/>
                </a:cubicBezTo>
                <a:cubicBezTo>
                  <a:pt x="549" y="910"/>
                  <a:pt x="549" y="910"/>
                  <a:pt x="549" y="910"/>
                </a:cubicBezTo>
                <a:cubicBezTo>
                  <a:pt x="553" y="911"/>
                  <a:pt x="553" y="911"/>
                  <a:pt x="553" y="911"/>
                </a:cubicBezTo>
                <a:cubicBezTo>
                  <a:pt x="557" y="909"/>
                  <a:pt x="557" y="909"/>
                  <a:pt x="557" y="909"/>
                </a:cubicBezTo>
                <a:cubicBezTo>
                  <a:pt x="581" y="906"/>
                  <a:pt x="581" y="906"/>
                  <a:pt x="581" y="906"/>
                </a:cubicBezTo>
                <a:cubicBezTo>
                  <a:pt x="585" y="906"/>
                  <a:pt x="585" y="906"/>
                  <a:pt x="585" y="906"/>
                </a:cubicBezTo>
                <a:cubicBezTo>
                  <a:pt x="589" y="904"/>
                  <a:pt x="589" y="904"/>
                  <a:pt x="589" y="904"/>
                </a:cubicBezTo>
                <a:cubicBezTo>
                  <a:pt x="584" y="902"/>
                  <a:pt x="583" y="906"/>
                  <a:pt x="570" y="906"/>
                </a:cubicBezTo>
                <a:cubicBezTo>
                  <a:pt x="569" y="903"/>
                  <a:pt x="569" y="903"/>
                  <a:pt x="569" y="903"/>
                </a:cubicBezTo>
                <a:cubicBezTo>
                  <a:pt x="568" y="905"/>
                  <a:pt x="568" y="905"/>
                  <a:pt x="568" y="905"/>
                </a:cubicBezTo>
                <a:cubicBezTo>
                  <a:pt x="568" y="901"/>
                  <a:pt x="568" y="901"/>
                  <a:pt x="568" y="901"/>
                </a:cubicBezTo>
                <a:cubicBezTo>
                  <a:pt x="571" y="899"/>
                  <a:pt x="571" y="899"/>
                  <a:pt x="571" y="899"/>
                </a:cubicBezTo>
                <a:cubicBezTo>
                  <a:pt x="571" y="901"/>
                  <a:pt x="571" y="901"/>
                  <a:pt x="571" y="901"/>
                </a:cubicBezTo>
                <a:cubicBezTo>
                  <a:pt x="573" y="901"/>
                  <a:pt x="573" y="901"/>
                  <a:pt x="573" y="901"/>
                </a:cubicBezTo>
                <a:cubicBezTo>
                  <a:pt x="570" y="903"/>
                  <a:pt x="570" y="903"/>
                  <a:pt x="570" y="903"/>
                </a:cubicBezTo>
                <a:cubicBezTo>
                  <a:pt x="588" y="903"/>
                  <a:pt x="517" y="919"/>
                  <a:pt x="599" y="901"/>
                </a:cubicBezTo>
                <a:cubicBezTo>
                  <a:pt x="607" y="897"/>
                  <a:pt x="607" y="897"/>
                  <a:pt x="607" y="897"/>
                </a:cubicBezTo>
                <a:cubicBezTo>
                  <a:pt x="614" y="896"/>
                  <a:pt x="614" y="896"/>
                  <a:pt x="614" y="896"/>
                </a:cubicBezTo>
                <a:cubicBezTo>
                  <a:pt x="614" y="894"/>
                  <a:pt x="614" y="894"/>
                  <a:pt x="614" y="894"/>
                </a:cubicBezTo>
                <a:cubicBezTo>
                  <a:pt x="615" y="894"/>
                  <a:pt x="615" y="894"/>
                  <a:pt x="615" y="894"/>
                </a:cubicBezTo>
                <a:cubicBezTo>
                  <a:pt x="615" y="895"/>
                  <a:pt x="614" y="895"/>
                  <a:pt x="615" y="895"/>
                </a:cubicBezTo>
                <a:cubicBezTo>
                  <a:pt x="617" y="897"/>
                  <a:pt x="617" y="897"/>
                  <a:pt x="617" y="897"/>
                </a:cubicBezTo>
                <a:cubicBezTo>
                  <a:pt x="618" y="896"/>
                  <a:pt x="618" y="896"/>
                  <a:pt x="618" y="896"/>
                </a:cubicBezTo>
                <a:cubicBezTo>
                  <a:pt x="617" y="894"/>
                  <a:pt x="613" y="901"/>
                  <a:pt x="618" y="893"/>
                </a:cubicBezTo>
                <a:cubicBezTo>
                  <a:pt x="622" y="890"/>
                  <a:pt x="622" y="890"/>
                  <a:pt x="622" y="890"/>
                </a:cubicBezTo>
                <a:cubicBezTo>
                  <a:pt x="631" y="888"/>
                  <a:pt x="631" y="888"/>
                  <a:pt x="631" y="888"/>
                </a:cubicBezTo>
                <a:cubicBezTo>
                  <a:pt x="638" y="887"/>
                  <a:pt x="638" y="887"/>
                  <a:pt x="638" y="887"/>
                </a:cubicBezTo>
                <a:cubicBezTo>
                  <a:pt x="639" y="886"/>
                  <a:pt x="639" y="886"/>
                  <a:pt x="639" y="886"/>
                </a:cubicBezTo>
                <a:cubicBezTo>
                  <a:pt x="629" y="885"/>
                  <a:pt x="629" y="885"/>
                  <a:pt x="629" y="885"/>
                </a:cubicBezTo>
                <a:cubicBezTo>
                  <a:pt x="632" y="883"/>
                  <a:pt x="632" y="883"/>
                  <a:pt x="632" y="883"/>
                </a:cubicBezTo>
                <a:cubicBezTo>
                  <a:pt x="628" y="881"/>
                  <a:pt x="628" y="881"/>
                  <a:pt x="628" y="881"/>
                </a:cubicBezTo>
                <a:cubicBezTo>
                  <a:pt x="623" y="884"/>
                  <a:pt x="623" y="884"/>
                  <a:pt x="623" y="884"/>
                </a:cubicBezTo>
                <a:cubicBezTo>
                  <a:pt x="624" y="884"/>
                  <a:pt x="626" y="883"/>
                  <a:pt x="627" y="885"/>
                </a:cubicBezTo>
                <a:cubicBezTo>
                  <a:pt x="623" y="888"/>
                  <a:pt x="623" y="888"/>
                  <a:pt x="623" y="888"/>
                </a:cubicBezTo>
                <a:cubicBezTo>
                  <a:pt x="621" y="888"/>
                  <a:pt x="635" y="886"/>
                  <a:pt x="618" y="888"/>
                </a:cubicBezTo>
                <a:cubicBezTo>
                  <a:pt x="617" y="889"/>
                  <a:pt x="617" y="889"/>
                  <a:pt x="617" y="889"/>
                </a:cubicBezTo>
                <a:cubicBezTo>
                  <a:pt x="619" y="887"/>
                  <a:pt x="619" y="887"/>
                  <a:pt x="619" y="887"/>
                </a:cubicBezTo>
                <a:cubicBezTo>
                  <a:pt x="620" y="888"/>
                  <a:pt x="622" y="888"/>
                  <a:pt x="623" y="887"/>
                </a:cubicBezTo>
                <a:cubicBezTo>
                  <a:pt x="621" y="883"/>
                  <a:pt x="621" y="883"/>
                  <a:pt x="621" y="883"/>
                </a:cubicBezTo>
                <a:cubicBezTo>
                  <a:pt x="620" y="884"/>
                  <a:pt x="627" y="882"/>
                  <a:pt x="618" y="884"/>
                </a:cubicBezTo>
                <a:cubicBezTo>
                  <a:pt x="618" y="885"/>
                  <a:pt x="618" y="885"/>
                  <a:pt x="618" y="885"/>
                </a:cubicBezTo>
                <a:cubicBezTo>
                  <a:pt x="615" y="882"/>
                  <a:pt x="615" y="882"/>
                  <a:pt x="615" y="882"/>
                </a:cubicBezTo>
                <a:cubicBezTo>
                  <a:pt x="619" y="882"/>
                  <a:pt x="622" y="880"/>
                  <a:pt x="626" y="879"/>
                </a:cubicBezTo>
                <a:cubicBezTo>
                  <a:pt x="629" y="880"/>
                  <a:pt x="629" y="880"/>
                  <a:pt x="629" y="880"/>
                </a:cubicBezTo>
                <a:cubicBezTo>
                  <a:pt x="632" y="879"/>
                  <a:pt x="635" y="879"/>
                  <a:pt x="637" y="880"/>
                </a:cubicBezTo>
                <a:cubicBezTo>
                  <a:pt x="639" y="877"/>
                  <a:pt x="639" y="877"/>
                  <a:pt x="639" y="877"/>
                </a:cubicBezTo>
                <a:cubicBezTo>
                  <a:pt x="640" y="876"/>
                  <a:pt x="640" y="876"/>
                  <a:pt x="640" y="876"/>
                </a:cubicBezTo>
                <a:cubicBezTo>
                  <a:pt x="642" y="878"/>
                  <a:pt x="642" y="878"/>
                  <a:pt x="642" y="878"/>
                </a:cubicBezTo>
                <a:cubicBezTo>
                  <a:pt x="646" y="877"/>
                  <a:pt x="646" y="877"/>
                  <a:pt x="646" y="877"/>
                </a:cubicBezTo>
                <a:cubicBezTo>
                  <a:pt x="649" y="880"/>
                  <a:pt x="649" y="880"/>
                  <a:pt x="649" y="880"/>
                </a:cubicBezTo>
                <a:cubicBezTo>
                  <a:pt x="651" y="879"/>
                  <a:pt x="651" y="879"/>
                  <a:pt x="651" y="879"/>
                </a:cubicBezTo>
                <a:cubicBezTo>
                  <a:pt x="650" y="877"/>
                  <a:pt x="650" y="877"/>
                  <a:pt x="650" y="877"/>
                </a:cubicBezTo>
                <a:cubicBezTo>
                  <a:pt x="656" y="873"/>
                  <a:pt x="656" y="873"/>
                  <a:pt x="656" y="873"/>
                </a:cubicBezTo>
                <a:cubicBezTo>
                  <a:pt x="646" y="873"/>
                  <a:pt x="646" y="873"/>
                  <a:pt x="646" y="873"/>
                </a:cubicBezTo>
                <a:cubicBezTo>
                  <a:pt x="641" y="875"/>
                  <a:pt x="641" y="875"/>
                  <a:pt x="641" y="875"/>
                </a:cubicBezTo>
                <a:cubicBezTo>
                  <a:pt x="640" y="875"/>
                  <a:pt x="640" y="875"/>
                  <a:pt x="640" y="875"/>
                </a:cubicBezTo>
                <a:cubicBezTo>
                  <a:pt x="640" y="873"/>
                  <a:pt x="640" y="873"/>
                  <a:pt x="640" y="873"/>
                </a:cubicBezTo>
                <a:cubicBezTo>
                  <a:pt x="634" y="871"/>
                  <a:pt x="634" y="871"/>
                  <a:pt x="634" y="871"/>
                </a:cubicBezTo>
                <a:cubicBezTo>
                  <a:pt x="624" y="873"/>
                  <a:pt x="624" y="873"/>
                  <a:pt x="624" y="873"/>
                </a:cubicBezTo>
                <a:cubicBezTo>
                  <a:pt x="623" y="875"/>
                  <a:pt x="623" y="875"/>
                  <a:pt x="623" y="875"/>
                </a:cubicBezTo>
                <a:cubicBezTo>
                  <a:pt x="627" y="875"/>
                  <a:pt x="627" y="875"/>
                  <a:pt x="627" y="875"/>
                </a:cubicBezTo>
                <a:cubicBezTo>
                  <a:pt x="622" y="877"/>
                  <a:pt x="622" y="877"/>
                  <a:pt x="622" y="877"/>
                </a:cubicBezTo>
                <a:cubicBezTo>
                  <a:pt x="619" y="877"/>
                  <a:pt x="643" y="872"/>
                  <a:pt x="613" y="878"/>
                </a:cubicBezTo>
                <a:cubicBezTo>
                  <a:pt x="611" y="877"/>
                  <a:pt x="611" y="877"/>
                  <a:pt x="611" y="877"/>
                </a:cubicBezTo>
                <a:cubicBezTo>
                  <a:pt x="609" y="878"/>
                  <a:pt x="609" y="878"/>
                  <a:pt x="609" y="878"/>
                </a:cubicBezTo>
                <a:cubicBezTo>
                  <a:pt x="596" y="880"/>
                  <a:pt x="596" y="880"/>
                  <a:pt x="596" y="880"/>
                </a:cubicBezTo>
                <a:cubicBezTo>
                  <a:pt x="595" y="879"/>
                  <a:pt x="595" y="879"/>
                  <a:pt x="595" y="879"/>
                </a:cubicBezTo>
                <a:cubicBezTo>
                  <a:pt x="590" y="882"/>
                  <a:pt x="590" y="882"/>
                  <a:pt x="590" y="882"/>
                </a:cubicBezTo>
                <a:cubicBezTo>
                  <a:pt x="588" y="881"/>
                  <a:pt x="588" y="881"/>
                  <a:pt x="588" y="881"/>
                </a:cubicBezTo>
                <a:cubicBezTo>
                  <a:pt x="569" y="884"/>
                  <a:pt x="569" y="884"/>
                  <a:pt x="569" y="884"/>
                </a:cubicBezTo>
                <a:cubicBezTo>
                  <a:pt x="568" y="886"/>
                  <a:pt x="568" y="886"/>
                  <a:pt x="568" y="886"/>
                </a:cubicBezTo>
                <a:cubicBezTo>
                  <a:pt x="568" y="887"/>
                  <a:pt x="570" y="883"/>
                  <a:pt x="569" y="888"/>
                </a:cubicBezTo>
                <a:cubicBezTo>
                  <a:pt x="571" y="886"/>
                  <a:pt x="571" y="886"/>
                  <a:pt x="571" y="886"/>
                </a:cubicBezTo>
                <a:cubicBezTo>
                  <a:pt x="578" y="887"/>
                  <a:pt x="575" y="882"/>
                  <a:pt x="583" y="887"/>
                </a:cubicBezTo>
                <a:cubicBezTo>
                  <a:pt x="583" y="888"/>
                  <a:pt x="583" y="888"/>
                  <a:pt x="583" y="888"/>
                </a:cubicBezTo>
                <a:cubicBezTo>
                  <a:pt x="579" y="887"/>
                  <a:pt x="579" y="887"/>
                  <a:pt x="579" y="887"/>
                </a:cubicBezTo>
                <a:cubicBezTo>
                  <a:pt x="576" y="891"/>
                  <a:pt x="576" y="891"/>
                  <a:pt x="576" y="891"/>
                </a:cubicBezTo>
                <a:cubicBezTo>
                  <a:pt x="578" y="892"/>
                  <a:pt x="578" y="892"/>
                  <a:pt x="578" y="892"/>
                </a:cubicBezTo>
                <a:cubicBezTo>
                  <a:pt x="572" y="891"/>
                  <a:pt x="572" y="891"/>
                  <a:pt x="572" y="891"/>
                </a:cubicBezTo>
                <a:cubicBezTo>
                  <a:pt x="569" y="891"/>
                  <a:pt x="569" y="891"/>
                  <a:pt x="569" y="891"/>
                </a:cubicBezTo>
                <a:cubicBezTo>
                  <a:pt x="567" y="886"/>
                  <a:pt x="567" y="886"/>
                  <a:pt x="567" y="886"/>
                </a:cubicBezTo>
                <a:cubicBezTo>
                  <a:pt x="566" y="886"/>
                  <a:pt x="564" y="884"/>
                  <a:pt x="563" y="888"/>
                </a:cubicBezTo>
                <a:cubicBezTo>
                  <a:pt x="565" y="890"/>
                  <a:pt x="565" y="890"/>
                  <a:pt x="565" y="890"/>
                </a:cubicBezTo>
                <a:cubicBezTo>
                  <a:pt x="559" y="891"/>
                  <a:pt x="559" y="891"/>
                  <a:pt x="559" y="891"/>
                </a:cubicBezTo>
                <a:cubicBezTo>
                  <a:pt x="556" y="895"/>
                  <a:pt x="556" y="895"/>
                  <a:pt x="556" y="895"/>
                </a:cubicBezTo>
                <a:cubicBezTo>
                  <a:pt x="554" y="894"/>
                  <a:pt x="554" y="894"/>
                  <a:pt x="554" y="894"/>
                </a:cubicBezTo>
                <a:cubicBezTo>
                  <a:pt x="552" y="896"/>
                  <a:pt x="552" y="896"/>
                  <a:pt x="552" y="896"/>
                </a:cubicBezTo>
                <a:cubicBezTo>
                  <a:pt x="551" y="893"/>
                  <a:pt x="551" y="893"/>
                  <a:pt x="551" y="893"/>
                </a:cubicBezTo>
                <a:cubicBezTo>
                  <a:pt x="550" y="892"/>
                  <a:pt x="548" y="896"/>
                  <a:pt x="548" y="892"/>
                </a:cubicBezTo>
                <a:cubicBezTo>
                  <a:pt x="544" y="894"/>
                  <a:pt x="544" y="894"/>
                  <a:pt x="544" y="894"/>
                </a:cubicBezTo>
                <a:cubicBezTo>
                  <a:pt x="544" y="899"/>
                  <a:pt x="540" y="890"/>
                  <a:pt x="541" y="898"/>
                </a:cubicBezTo>
                <a:cubicBezTo>
                  <a:pt x="538" y="895"/>
                  <a:pt x="538" y="895"/>
                  <a:pt x="538" y="895"/>
                </a:cubicBezTo>
                <a:cubicBezTo>
                  <a:pt x="536" y="896"/>
                  <a:pt x="536" y="896"/>
                  <a:pt x="536" y="896"/>
                </a:cubicBezTo>
                <a:cubicBezTo>
                  <a:pt x="537" y="899"/>
                  <a:pt x="529" y="894"/>
                  <a:pt x="539" y="898"/>
                </a:cubicBezTo>
                <a:cubicBezTo>
                  <a:pt x="534" y="898"/>
                  <a:pt x="534" y="898"/>
                  <a:pt x="534" y="898"/>
                </a:cubicBezTo>
                <a:cubicBezTo>
                  <a:pt x="534" y="896"/>
                  <a:pt x="534" y="896"/>
                  <a:pt x="534" y="896"/>
                </a:cubicBezTo>
                <a:cubicBezTo>
                  <a:pt x="543" y="893"/>
                  <a:pt x="543" y="893"/>
                  <a:pt x="543" y="893"/>
                </a:cubicBezTo>
                <a:cubicBezTo>
                  <a:pt x="542" y="891"/>
                  <a:pt x="542" y="891"/>
                  <a:pt x="542" y="891"/>
                </a:cubicBezTo>
                <a:cubicBezTo>
                  <a:pt x="541" y="890"/>
                  <a:pt x="541" y="890"/>
                  <a:pt x="541" y="890"/>
                </a:cubicBezTo>
                <a:cubicBezTo>
                  <a:pt x="538" y="892"/>
                  <a:pt x="538" y="892"/>
                  <a:pt x="538" y="892"/>
                </a:cubicBezTo>
                <a:cubicBezTo>
                  <a:pt x="538" y="892"/>
                  <a:pt x="538" y="892"/>
                  <a:pt x="538" y="892"/>
                </a:cubicBezTo>
                <a:cubicBezTo>
                  <a:pt x="526" y="895"/>
                  <a:pt x="526" y="895"/>
                  <a:pt x="526" y="895"/>
                </a:cubicBezTo>
                <a:cubicBezTo>
                  <a:pt x="522" y="897"/>
                  <a:pt x="522" y="897"/>
                  <a:pt x="522" y="897"/>
                </a:cubicBezTo>
                <a:cubicBezTo>
                  <a:pt x="526" y="900"/>
                  <a:pt x="526" y="900"/>
                  <a:pt x="526" y="900"/>
                </a:cubicBezTo>
                <a:cubicBezTo>
                  <a:pt x="528" y="898"/>
                  <a:pt x="528" y="898"/>
                  <a:pt x="528" y="898"/>
                </a:cubicBezTo>
                <a:cubicBezTo>
                  <a:pt x="533" y="898"/>
                  <a:pt x="533" y="898"/>
                  <a:pt x="533" y="898"/>
                </a:cubicBezTo>
                <a:cubicBezTo>
                  <a:pt x="526" y="902"/>
                  <a:pt x="526" y="902"/>
                  <a:pt x="526" y="902"/>
                </a:cubicBezTo>
                <a:cubicBezTo>
                  <a:pt x="520" y="902"/>
                  <a:pt x="520" y="902"/>
                  <a:pt x="520" y="902"/>
                </a:cubicBezTo>
                <a:cubicBezTo>
                  <a:pt x="515" y="901"/>
                  <a:pt x="515" y="901"/>
                  <a:pt x="515" y="901"/>
                </a:cubicBezTo>
                <a:cubicBezTo>
                  <a:pt x="510" y="903"/>
                  <a:pt x="510" y="903"/>
                  <a:pt x="510" y="903"/>
                </a:cubicBezTo>
                <a:cubicBezTo>
                  <a:pt x="506" y="902"/>
                  <a:pt x="506" y="902"/>
                  <a:pt x="506" y="902"/>
                </a:cubicBezTo>
                <a:cubicBezTo>
                  <a:pt x="482" y="906"/>
                  <a:pt x="482" y="906"/>
                  <a:pt x="482" y="906"/>
                </a:cubicBezTo>
                <a:cubicBezTo>
                  <a:pt x="479" y="908"/>
                  <a:pt x="474" y="906"/>
                  <a:pt x="472" y="910"/>
                </a:cubicBezTo>
                <a:cubicBezTo>
                  <a:pt x="474" y="911"/>
                  <a:pt x="474" y="911"/>
                  <a:pt x="474" y="911"/>
                </a:cubicBezTo>
                <a:cubicBezTo>
                  <a:pt x="480" y="909"/>
                  <a:pt x="480" y="909"/>
                  <a:pt x="480" y="909"/>
                </a:cubicBezTo>
                <a:cubicBezTo>
                  <a:pt x="485" y="909"/>
                  <a:pt x="485" y="909"/>
                  <a:pt x="485" y="909"/>
                </a:cubicBezTo>
                <a:cubicBezTo>
                  <a:pt x="484" y="909"/>
                  <a:pt x="487" y="909"/>
                  <a:pt x="484" y="910"/>
                </a:cubicBezTo>
                <a:cubicBezTo>
                  <a:pt x="484" y="911"/>
                  <a:pt x="484" y="911"/>
                  <a:pt x="484" y="911"/>
                </a:cubicBezTo>
                <a:cubicBezTo>
                  <a:pt x="506" y="909"/>
                  <a:pt x="506" y="909"/>
                  <a:pt x="506" y="909"/>
                </a:cubicBezTo>
                <a:cubicBezTo>
                  <a:pt x="513" y="909"/>
                  <a:pt x="513" y="909"/>
                  <a:pt x="513" y="909"/>
                </a:cubicBezTo>
                <a:cubicBezTo>
                  <a:pt x="515" y="912"/>
                  <a:pt x="515" y="912"/>
                  <a:pt x="515" y="912"/>
                </a:cubicBezTo>
                <a:cubicBezTo>
                  <a:pt x="511" y="912"/>
                  <a:pt x="511" y="912"/>
                  <a:pt x="511" y="912"/>
                </a:cubicBezTo>
                <a:cubicBezTo>
                  <a:pt x="504" y="910"/>
                  <a:pt x="504" y="910"/>
                  <a:pt x="504" y="910"/>
                </a:cubicBezTo>
                <a:cubicBezTo>
                  <a:pt x="488" y="912"/>
                  <a:pt x="488" y="912"/>
                  <a:pt x="488" y="912"/>
                </a:cubicBezTo>
                <a:cubicBezTo>
                  <a:pt x="487" y="911"/>
                  <a:pt x="487" y="911"/>
                  <a:pt x="487" y="911"/>
                </a:cubicBezTo>
                <a:cubicBezTo>
                  <a:pt x="468" y="913"/>
                  <a:pt x="468" y="913"/>
                  <a:pt x="468" y="913"/>
                </a:cubicBezTo>
                <a:cubicBezTo>
                  <a:pt x="462" y="912"/>
                  <a:pt x="462" y="912"/>
                  <a:pt x="462" y="912"/>
                </a:cubicBezTo>
                <a:cubicBezTo>
                  <a:pt x="457" y="913"/>
                  <a:pt x="457" y="913"/>
                  <a:pt x="457" y="913"/>
                </a:cubicBezTo>
                <a:cubicBezTo>
                  <a:pt x="456" y="915"/>
                  <a:pt x="456" y="915"/>
                  <a:pt x="456" y="915"/>
                </a:cubicBezTo>
                <a:cubicBezTo>
                  <a:pt x="452" y="914"/>
                  <a:pt x="452" y="914"/>
                  <a:pt x="452" y="914"/>
                </a:cubicBezTo>
                <a:cubicBezTo>
                  <a:pt x="446" y="915"/>
                  <a:pt x="446" y="915"/>
                  <a:pt x="446" y="915"/>
                </a:cubicBezTo>
                <a:cubicBezTo>
                  <a:pt x="443" y="918"/>
                  <a:pt x="438" y="919"/>
                  <a:pt x="431" y="919"/>
                </a:cubicBezTo>
                <a:cubicBezTo>
                  <a:pt x="431" y="920"/>
                  <a:pt x="431" y="920"/>
                  <a:pt x="431" y="920"/>
                </a:cubicBezTo>
                <a:cubicBezTo>
                  <a:pt x="438" y="920"/>
                  <a:pt x="438" y="920"/>
                  <a:pt x="438" y="920"/>
                </a:cubicBezTo>
                <a:cubicBezTo>
                  <a:pt x="439" y="918"/>
                  <a:pt x="439" y="918"/>
                  <a:pt x="439" y="918"/>
                </a:cubicBezTo>
                <a:cubicBezTo>
                  <a:pt x="443" y="918"/>
                  <a:pt x="443" y="918"/>
                  <a:pt x="443" y="918"/>
                </a:cubicBezTo>
                <a:cubicBezTo>
                  <a:pt x="443" y="920"/>
                  <a:pt x="451" y="914"/>
                  <a:pt x="438" y="920"/>
                </a:cubicBezTo>
                <a:cubicBezTo>
                  <a:pt x="448" y="919"/>
                  <a:pt x="448" y="919"/>
                  <a:pt x="448" y="919"/>
                </a:cubicBezTo>
                <a:cubicBezTo>
                  <a:pt x="452" y="921"/>
                  <a:pt x="452" y="921"/>
                  <a:pt x="452" y="921"/>
                </a:cubicBezTo>
                <a:cubicBezTo>
                  <a:pt x="456" y="920"/>
                  <a:pt x="456" y="920"/>
                  <a:pt x="456" y="920"/>
                </a:cubicBezTo>
                <a:cubicBezTo>
                  <a:pt x="456" y="921"/>
                  <a:pt x="456" y="921"/>
                  <a:pt x="456" y="921"/>
                </a:cubicBezTo>
                <a:cubicBezTo>
                  <a:pt x="461" y="921"/>
                  <a:pt x="461" y="921"/>
                  <a:pt x="461" y="921"/>
                </a:cubicBezTo>
                <a:cubicBezTo>
                  <a:pt x="468" y="928"/>
                  <a:pt x="453" y="917"/>
                  <a:pt x="473" y="921"/>
                </a:cubicBezTo>
                <a:cubicBezTo>
                  <a:pt x="481" y="919"/>
                  <a:pt x="481" y="919"/>
                  <a:pt x="481" y="919"/>
                </a:cubicBezTo>
                <a:cubicBezTo>
                  <a:pt x="479" y="921"/>
                  <a:pt x="479" y="921"/>
                  <a:pt x="479" y="921"/>
                </a:cubicBezTo>
                <a:cubicBezTo>
                  <a:pt x="482" y="922"/>
                  <a:pt x="482" y="922"/>
                  <a:pt x="482" y="922"/>
                </a:cubicBezTo>
                <a:cubicBezTo>
                  <a:pt x="486" y="921"/>
                  <a:pt x="489" y="922"/>
                  <a:pt x="492" y="921"/>
                </a:cubicBezTo>
                <a:cubicBezTo>
                  <a:pt x="489" y="923"/>
                  <a:pt x="489" y="923"/>
                  <a:pt x="489" y="923"/>
                </a:cubicBezTo>
                <a:cubicBezTo>
                  <a:pt x="491" y="924"/>
                  <a:pt x="491" y="924"/>
                  <a:pt x="491" y="924"/>
                </a:cubicBezTo>
                <a:cubicBezTo>
                  <a:pt x="493" y="924"/>
                  <a:pt x="493" y="925"/>
                  <a:pt x="494" y="921"/>
                </a:cubicBezTo>
                <a:cubicBezTo>
                  <a:pt x="496" y="923"/>
                  <a:pt x="496" y="923"/>
                  <a:pt x="496" y="923"/>
                </a:cubicBezTo>
                <a:cubicBezTo>
                  <a:pt x="496" y="921"/>
                  <a:pt x="496" y="921"/>
                  <a:pt x="496" y="921"/>
                </a:cubicBezTo>
                <a:cubicBezTo>
                  <a:pt x="498" y="922"/>
                  <a:pt x="498" y="922"/>
                  <a:pt x="498" y="922"/>
                </a:cubicBezTo>
                <a:cubicBezTo>
                  <a:pt x="501" y="922"/>
                  <a:pt x="506" y="918"/>
                  <a:pt x="508" y="921"/>
                </a:cubicBezTo>
                <a:cubicBezTo>
                  <a:pt x="506" y="922"/>
                  <a:pt x="506" y="922"/>
                  <a:pt x="506" y="922"/>
                </a:cubicBezTo>
                <a:cubicBezTo>
                  <a:pt x="505" y="923"/>
                  <a:pt x="513" y="916"/>
                  <a:pt x="504" y="925"/>
                </a:cubicBezTo>
                <a:cubicBezTo>
                  <a:pt x="503" y="924"/>
                  <a:pt x="503" y="924"/>
                  <a:pt x="503" y="924"/>
                </a:cubicBezTo>
                <a:cubicBezTo>
                  <a:pt x="501" y="926"/>
                  <a:pt x="501" y="926"/>
                  <a:pt x="501" y="926"/>
                </a:cubicBezTo>
                <a:cubicBezTo>
                  <a:pt x="492" y="927"/>
                  <a:pt x="492" y="927"/>
                  <a:pt x="492" y="927"/>
                </a:cubicBezTo>
                <a:cubicBezTo>
                  <a:pt x="489" y="926"/>
                  <a:pt x="489" y="926"/>
                  <a:pt x="489" y="926"/>
                </a:cubicBezTo>
                <a:cubicBezTo>
                  <a:pt x="485" y="925"/>
                  <a:pt x="485" y="925"/>
                  <a:pt x="485" y="925"/>
                </a:cubicBezTo>
                <a:cubicBezTo>
                  <a:pt x="485" y="929"/>
                  <a:pt x="485" y="929"/>
                  <a:pt x="485" y="929"/>
                </a:cubicBezTo>
                <a:cubicBezTo>
                  <a:pt x="484" y="929"/>
                  <a:pt x="484" y="929"/>
                  <a:pt x="484" y="929"/>
                </a:cubicBezTo>
                <a:cubicBezTo>
                  <a:pt x="484" y="926"/>
                  <a:pt x="484" y="926"/>
                  <a:pt x="484" y="926"/>
                </a:cubicBezTo>
                <a:cubicBezTo>
                  <a:pt x="474" y="928"/>
                  <a:pt x="474" y="928"/>
                  <a:pt x="474" y="928"/>
                </a:cubicBezTo>
                <a:cubicBezTo>
                  <a:pt x="472" y="930"/>
                  <a:pt x="472" y="930"/>
                  <a:pt x="472" y="930"/>
                </a:cubicBezTo>
                <a:cubicBezTo>
                  <a:pt x="470" y="930"/>
                  <a:pt x="470" y="930"/>
                  <a:pt x="470" y="930"/>
                </a:cubicBezTo>
                <a:cubicBezTo>
                  <a:pt x="472" y="929"/>
                  <a:pt x="472" y="929"/>
                  <a:pt x="472" y="929"/>
                </a:cubicBezTo>
                <a:cubicBezTo>
                  <a:pt x="468" y="927"/>
                  <a:pt x="468" y="927"/>
                  <a:pt x="468" y="927"/>
                </a:cubicBezTo>
                <a:cubicBezTo>
                  <a:pt x="465" y="927"/>
                  <a:pt x="480" y="933"/>
                  <a:pt x="464" y="923"/>
                </a:cubicBezTo>
                <a:cubicBezTo>
                  <a:pt x="462" y="927"/>
                  <a:pt x="462" y="927"/>
                  <a:pt x="462" y="927"/>
                </a:cubicBezTo>
                <a:cubicBezTo>
                  <a:pt x="460" y="928"/>
                  <a:pt x="460" y="928"/>
                  <a:pt x="460" y="928"/>
                </a:cubicBezTo>
                <a:cubicBezTo>
                  <a:pt x="458" y="926"/>
                  <a:pt x="458" y="926"/>
                  <a:pt x="458" y="926"/>
                </a:cubicBezTo>
                <a:cubicBezTo>
                  <a:pt x="452" y="930"/>
                  <a:pt x="452" y="930"/>
                  <a:pt x="452" y="930"/>
                </a:cubicBezTo>
                <a:cubicBezTo>
                  <a:pt x="450" y="929"/>
                  <a:pt x="450" y="929"/>
                  <a:pt x="450" y="929"/>
                </a:cubicBezTo>
                <a:cubicBezTo>
                  <a:pt x="443" y="931"/>
                  <a:pt x="443" y="931"/>
                  <a:pt x="443" y="931"/>
                </a:cubicBezTo>
                <a:cubicBezTo>
                  <a:pt x="434" y="930"/>
                  <a:pt x="434" y="930"/>
                  <a:pt x="434" y="930"/>
                </a:cubicBezTo>
                <a:cubicBezTo>
                  <a:pt x="430" y="933"/>
                  <a:pt x="430" y="933"/>
                  <a:pt x="430" y="933"/>
                </a:cubicBezTo>
                <a:cubicBezTo>
                  <a:pt x="430" y="933"/>
                  <a:pt x="437" y="933"/>
                  <a:pt x="428" y="931"/>
                </a:cubicBezTo>
                <a:cubicBezTo>
                  <a:pt x="426" y="932"/>
                  <a:pt x="438" y="931"/>
                  <a:pt x="424" y="933"/>
                </a:cubicBezTo>
                <a:cubicBezTo>
                  <a:pt x="421" y="930"/>
                  <a:pt x="421" y="930"/>
                  <a:pt x="421" y="930"/>
                </a:cubicBezTo>
                <a:cubicBezTo>
                  <a:pt x="421" y="931"/>
                  <a:pt x="424" y="928"/>
                  <a:pt x="421" y="932"/>
                </a:cubicBezTo>
                <a:cubicBezTo>
                  <a:pt x="421" y="931"/>
                  <a:pt x="421" y="931"/>
                  <a:pt x="421" y="931"/>
                </a:cubicBezTo>
                <a:cubicBezTo>
                  <a:pt x="418" y="932"/>
                  <a:pt x="418" y="932"/>
                  <a:pt x="418" y="932"/>
                </a:cubicBezTo>
                <a:cubicBezTo>
                  <a:pt x="418" y="934"/>
                  <a:pt x="418" y="934"/>
                  <a:pt x="418" y="934"/>
                </a:cubicBezTo>
                <a:cubicBezTo>
                  <a:pt x="409" y="933"/>
                  <a:pt x="409" y="933"/>
                  <a:pt x="409" y="933"/>
                </a:cubicBezTo>
                <a:cubicBezTo>
                  <a:pt x="414" y="931"/>
                  <a:pt x="414" y="931"/>
                  <a:pt x="414" y="931"/>
                </a:cubicBezTo>
                <a:cubicBezTo>
                  <a:pt x="413" y="930"/>
                  <a:pt x="419" y="933"/>
                  <a:pt x="412" y="929"/>
                </a:cubicBezTo>
                <a:cubicBezTo>
                  <a:pt x="407" y="931"/>
                  <a:pt x="407" y="931"/>
                  <a:pt x="407" y="931"/>
                </a:cubicBezTo>
                <a:cubicBezTo>
                  <a:pt x="405" y="932"/>
                  <a:pt x="420" y="934"/>
                  <a:pt x="402" y="929"/>
                </a:cubicBezTo>
                <a:cubicBezTo>
                  <a:pt x="401" y="931"/>
                  <a:pt x="401" y="931"/>
                  <a:pt x="401" y="931"/>
                </a:cubicBezTo>
                <a:cubicBezTo>
                  <a:pt x="400" y="933"/>
                  <a:pt x="400" y="933"/>
                  <a:pt x="400" y="933"/>
                </a:cubicBezTo>
                <a:cubicBezTo>
                  <a:pt x="402" y="934"/>
                  <a:pt x="402" y="934"/>
                  <a:pt x="402" y="934"/>
                </a:cubicBezTo>
                <a:cubicBezTo>
                  <a:pt x="390" y="934"/>
                  <a:pt x="390" y="934"/>
                  <a:pt x="390" y="934"/>
                </a:cubicBezTo>
                <a:cubicBezTo>
                  <a:pt x="392" y="932"/>
                  <a:pt x="392" y="932"/>
                  <a:pt x="392" y="932"/>
                </a:cubicBezTo>
                <a:cubicBezTo>
                  <a:pt x="396" y="934"/>
                  <a:pt x="386" y="934"/>
                  <a:pt x="395" y="931"/>
                </a:cubicBezTo>
                <a:cubicBezTo>
                  <a:pt x="390" y="930"/>
                  <a:pt x="390" y="930"/>
                  <a:pt x="390" y="930"/>
                </a:cubicBezTo>
                <a:cubicBezTo>
                  <a:pt x="389" y="931"/>
                  <a:pt x="389" y="931"/>
                  <a:pt x="389" y="931"/>
                </a:cubicBezTo>
                <a:cubicBezTo>
                  <a:pt x="388" y="930"/>
                  <a:pt x="388" y="930"/>
                  <a:pt x="388" y="930"/>
                </a:cubicBezTo>
                <a:cubicBezTo>
                  <a:pt x="386" y="931"/>
                  <a:pt x="386" y="931"/>
                  <a:pt x="386" y="931"/>
                </a:cubicBezTo>
                <a:cubicBezTo>
                  <a:pt x="387" y="933"/>
                  <a:pt x="373" y="932"/>
                  <a:pt x="388" y="934"/>
                </a:cubicBezTo>
                <a:cubicBezTo>
                  <a:pt x="387" y="935"/>
                  <a:pt x="387" y="935"/>
                  <a:pt x="387" y="935"/>
                </a:cubicBezTo>
                <a:cubicBezTo>
                  <a:pt x="386" y="934"/>
                  <a:pt x="386" y="934"/>
                  <a:pt x="386" y="934"/>
                </a:cubicBezTo>
                <a:cubicBezTo>
                  <a:pt x="385" y="934"/>
                  <a:pt x="384" y="934"/>
                  <a:pt x="383" y="935"/>
                </a:cubicBezTo>
                <a:cubicBezTo>
                  <a:pt x="384" y="933"/>
                  <a:pt x="384" y="933"/>
                  <a:pt x="384" y="933"/>
                </a:cubicBezTo>
                <a:cubicBezTo>
                  <a:pt x="385" y="933"/>
                  <a:pt x="382" y="935"/>
                  <a:pt x="386" y="933"/>
                </a:cubicBezTo>
                <a:cubicBezTo>
                  <a:pt x="380" y="931"/>
                  <a:pt x="380" y="931"/>
                  <a:pt x="380" y="931"/>
                </a:cubicBezTo>
                <a:cubicBezTo>
                  <a:pt x="375" y="933"/>
                  <a:pt x="375" y="933"/>
                  <a:pt x="375" y="933"/>
                </a:cubicBezTo>
                <a:cubicBezTo>
                  <a:pt x="375" y="933"/>
                  <a:pt x="373" y="933"/>
                  <a:pt x="376" y="934"/>
                </a:cubicBezTo>
                <a:cubicBezTo>
                  <a:pt x="375" y="932"/>
                  <a:pt x="375" y="932"/>
                  <a:pt x="375" y="932"/>
                </a:cubicBezTo>
                <a:cubicBezTo>
                  <a:pt x="374" y="935"/>
                  <a:pt x="374" y="935"/>
                  <a:pt x="374" y="935"/>
                </a:cubicBezTo>
                <a:cubicBezTo>
                  <a:pt x="373" y="934"/>
                  <a:pt x="373" y="934"/>
                  <a:pt x="373" y="934"/>
                </a:cubicBezTo>
                <a:cubicBezTo>
                  <a:pt x="371" y="936"/>
                  <a:pt x="371" y="936"/>
                  <a:pt x="371" y="936"/>
                </a:cubicBezTo>
                <a:cubicBezTo>
                  <a:pt x="371" y="936"/>
                  <a:pt x="369" y="938"/>
                  <a:pt x="371" y="935"/>
                </a:cubicBezTo>
                <a:cubicBezTo>
                  <a:pt x="370" y="934"/>
                  <a:pt x="370" y="934"/>
                  <a:pt x="370" y="934"/>
                </a:cubicBezTo>
                <a:cubicBezTo>
                  <a:pt x="362" y="936"/>
                  <a:pt x="362" y="936"/>
                  <a:pt x="362" y="936"/>
                </a:cubicBezTo>
                <a:cubicBezTo>
                  <a:pt x="363" y="934"/>
                  <a:pt x="363" y="934"/>
                  <a:pt x="363" y="934"/>
                </a:cubicBezTo>
                <a:cubicBezTo>
                  <a:pt x="359" y="933"/>
                  <a:pt x="359" y="933"/>
                  <a:pt x="359" y="933"/>
                </a:cubicBezTo>
                <a:cubicBezTo>
                  <a:pt x="358" y="933"/>
                  <a:pt x="367" y="931"/>
                  <a:pt x="356" y="934"/>
                </a:cubicBezTo>
                <a:cubicBezTo>
                  <a:pt x="360" y="935"/>
                  <a:pt x="360" y="935"/>
                  <a:pt x="360" y="935"/>
                </a:cubicBezTo>
                <a:cubicBezTo>
                  <a:pt x="357" y="935"/>
                  <a:pt x="357" y="935"/>
                  <a:pt x="357" y="935"/>
                </a:cubicBezTo>
                <a:cubicBezTo>
                  <a:pt x="356" y="937"/>
                  <a:pt x="356" y="937"/>
                  <a:pt x="356" y="937"/>
                </a:cubicBezTo>
                <a:cubicBezTo>
                  <a:pt x="357" y="937"/>
                  <a:pt x="356" y="933"/>
                  <a:pt x="357" y="938"/>
                </a:cubicBezTo>
                <a:cubicBezTo>
                  <a:pt x="356" y="937"/>
                  <a:pt x="356" y="937"/>
                  <a:pt x="356" y="937"/>
                </a:cubicBezTo>
                <a:cubicBezTo>
                  <a:pt x="355" y="935"/>
                  <a:pt x="360" y="937"/>
                  <a:pt x="354" y="937"/>
                </a:cubicBezTo>
                <a:cubicBezTo>
                  <a:pt x="356" y="936"/>
                  <a:pt x="353" y="934"/>
                  <a:pt x="356" y="934"/>
                </a:cubicBezTo>
                <a:cubicBezTo>
                  <a:pt x="355" y="934"/>
                  <a:pt x="355" y="934"/>
                  <a:pt x="355" y="934"/>
                </a:cubicBezTo>
                <a:cubicBezTo>
                  <a:pt x="350" y="935"/>
                  <a:pt x="350" y="935"/>
                  <a:pt x="350" y="935"/>
                </a:cubicBezTo>
                <a:cubicBezTo>
                  <a:pt x="347" y="935"/>
                  <a:pt x="347" y="935"/>
                  <a:pt x="347" y="935"/>
                </a:cubicBezTo>
                <a:cubicBezTo>
                  <a:pt x="347" y="938"/>
                  <a:pt x="347" y="938"/>
                  <a:pt x="347" y="938"/>
                </a:cubicBezTo>
                <a:cubicBezTo>
                  <a:pt x="342" y="938"/>
                  <a:pt x="357" y="944"/>
                  <a:pt x="342" y="936"/>
                </a:cubicBezTo>
                <a:cubicBezTo>
                  <a:pt x="341" y="938"/>
                  <a:pt x="341" y="938"/>
                  <a:pt x="341" y="938"/>
                </a:cubicBezTo>
                <a:cubicBezTo>
                  <a:pt x="334" y="935"/>
                  <a:pt x="334" y="935"/>
                  <a:pt x="334" y="935"/>
                </a:cubicBezTo>
                <a:cubicBezTo>
                  <a:pt x="339" y="935"/>
                  <a:pt x="339" y="935"/>
                  <a:pt x="339" y="935"/>
                </a:cubicBezTo>
                <a:cubicBezTo>
                  <a:pt x="339" y="932"/>
                  <a:pt x="339" y="932"/>
                  <a:pt x="339" y="932"/>
                </a:cubicBezTo>
                <a:cubicBezTo>
                  <a:pt x="340" y="931"/>
                  <a:pt x="336" y="932"/>
                  <a:pt x="341" y="931"/>
                </a:cubicBezTo>
                <a:cubicBezTo>
                  <a:pt x="339" y="931"/>
                  <a:pt x="339" y="931"/>
                  <a:pt x="339" y="931"/>
                </a:cubicBezTo>
                <a:cubicBezTo>
                  <a:pt x="335" y="934"/>
                  <a:pt x="335" y="934"/>
                  <a:pt x="335" y="934"/>
                </a:cubicBezTo>
                <a:cubicBezTo>
                  <a:pt x="327" y="933"/>
                  <a:pt x="327" y="933"/>
                  <a:pt x="327" y="933"/>
                </a:cubicBezTo>
                <a:cubicBezTo>
                  <a:pt x="323" y="934"/>
                  <a:pt x="323" y="934"/>
                  <a:pt x="323" y="934"/>
                </a:cubicBezTo>
                <a:cubicBezTo>
                  <a:pt x="332" y="933"/>
                  <a:pt x="315" y="937"/>
                  <a:pt x="331" y="935"/>
                </a:cubicBezTo>
                <a:cubicBezTo>
                  <a:pt x="329" y="937"/>
                  <a:pt x="329" y="937"/>
                  <a:pt x="329" y="937"/>
                </a:cubicBezTo>
                <a:cubicBezTo>
                  <a:pt x="330" y="937"/>
                  <a:pt x="328" y="939"/>
                  <a:pt x="331" y="937"/>
                </a:cubicBezTo>
                <a:cubicBezTo>
                  <a:pt x="327" y="938"/>
                  <a:pt x="327" y="938"/>
                  <a:pt x="327" y="938"/>
                </a:cubicBezTo>
                <a:cubicBezTo>
                  <a:pt x="325" y="939"/>
                  <a:pt x="325" y="939"/>
                  <a:pt x="325" y="939"/>
                </a:cubicBezTo>
                <a:cubicBezTo>
                  <a:pt x="328" y="941"/>
                  <a:pt x="328" y="941"/>
                  <a:pt x="328" y="941"/>
                </a:cubicBezTo>
                <a:cubicBezTo>
                  <a:pt x="319" y="944"/>
                  <a:pt x="319" y="944"/>
                  <a:pt x="319" y="944"/>
                </a:cubicBezTo>
                <a:cubicBezTo>
                  <a:pt x="315" y="943"/>
                  <a:pt x="315" y="943"/>
                  <a:pt x="315" y="943"/>
                </a:cubicBezTo>
                <a:cubicBezTo>
                  <a:pt x="318" y="942"/>
                  <a:pt x="318" y="942"/>
                  <a:pt x="318" y="942"/>
                </a:cubicBezTo>
                <a:cubicBezTo>
                  <a:pt x="314" y="940"/>
                  <a:pt x="314" y="940"/>
                  <a:pt x="314" y="940"/>
                </a:cubicBezTo>
                <a:cubicBezTo>
                  <a:pt x="310" y="942"/>
                  <a:pt x="310" y="942"/>
                  <a:pt x="310" y="942"/>
                </a:cubicBezTo>
                <a:cubicBezTo>
                  <a:pt x="309" y="944"/>
                  <a:pt x="309" y="944"/>
                  <a:pt x="309" y="944"/>
                </a:cubicBezTo>
                <a:cubicBezTo>
                  <a:pt x="306" y="947"/>
                  <a:pt x="306" y="947"/>
                  <a:pt x="306" y="947"/>
                </a:cubicBezTo>
                <a:cubicBezTo>
                  <a:pt x="307" y="949"/>
                  <a:pt x="307" y="949"/>
                  <a:pt x="307" y="949"/>
                </a:cubicBezTo>
                <a:cubicBezTo>
                  <a:pt x="308" y="950"/>
                  <a:pt x="308" y="950"/>
                  <a:pt x="308" y="950"/>
                </a:cubicBezTo>
                <a:cubicBezTo>
                  <a:pt x="310" y="948"/>
                  <a:pt x="310" y="948"/>
                  <a:pt x="310" y="948"/>
                </a:cubicBezTo>
                <a:cubicBezTo>
                  <a:pt x="314" y="948"/>
                  <a:pt x="314" y="948"/>
                  <a:pt x="314" y="948"/>
                </a:cubicBezTo>
                <a:cubicBezTo>
                  <a:pt x="313" y="949"/>
                  <a:pt x="313" y="949"/>
                  <a:pt x="313" y="949"/>
                </a:cubicBezTo>
                <a:cubicBezTo>
                  <a:pt x="314" y="951"/>
                  <a:pt x="314" y="951"/>
                  <a:pt x="314" y="951"/>
                </a:cubicBezTo>
                <a:cubicBezTo>
                  <a:pt x="312" y="952"/>
                  <a:pt x="312" y="952"/>
                  <a:pt x="312" y="952"/>
                </a:cubicBezTo>
                <a:cubicBezTo>
                  <a:pt x="312" y="952"/>
                  <a:pt x="312" y="952"/>
                  <a:pt x="312" y="952"/>
                </a:cubicBezTo>
                <a:cubicBezTo>
                  <a:pt x="315" y="954"/>
                  <a:pt x="315" y="954"/>
                  <a:pt x="315" y="954"/>
                </a:cubicBezTo>
                <a:cubicBezTo>
                  <a:pt x="316" y="956"/>
                  <a:pt x="316" y="956"/>
                  <a:pt x="316" y="956"/>
                </a:cubicBezTo>
                <a:cubicBezTo>
                  <a:pt x="318" y="955"/>
                  <a:pt x="318" y="955"/>
                  <a:pt x="318" y="955"/>
                </a:cubicBezTo>
                <a:cubicBezTo>
                  <a:pt x="317" y="954"/>
                  <a:pt x="317" y="954"/>
                  <a:pt x="317" y="954"/>
                </a:cubicBezTo>
                <a:cubicBezTo>
                  <a:pt x="322" y="950"/>
                  <a:pt x="322" y="950"/>
                  <a:pt x="322" y="950"/>
                </a:cubicBezTo>
                <a:cubicBezTo>
                  <a:pt x="325" y="951"/>
                  <a:pt x="325" y="951"/>
                  <a:pt x="325" y="951"/>
                </a:cubicBezTo>
                <a:cubicBezTo>
                  <a:pt x="329" y="941"/>
                  <a:pt x="329" y="941"/>
                  <a:pt x="329" y="941"/>
                </a:cubicBezTo>
                <a:cubicBezTo>
                  <a:pt x="329" y="941"/>
                  <a:pt x="327" y="945"/>
                  <a:pt x="332" y="940"/>
                </a:cubicBezTo>
                <a:cubicBezTo>
                  <a:pt x="332" y="939"/>
                  <a:pt x="334" y="942"/>
                  <a:pt x="330" y="940"/>
                </a:cubicBezTo>
                <a:cubicBezTo>
                  <a:pt x="332" y="938"/>
                  <a:pt x="332" y="938"/>
                  <a:pt x="332" y="938"/>
                </a:cubicBezTo>
                <a:cubicBezTo>
                  <a:pt x="333" y="938"/>
                  <a:pt x="333" y="938"/>
                  <a:pt x="333" y="938"/>
                </a:cubicBezTo>
                <a:cubicBezTo>
                  <a:pt x="332" y="939"/>
                  <a:pt x="332" y="939"/>
                  <a:pt x="332" y="939"/>
                </a:cubicBezTo>
                <a:cubicBezTo>
                  <a:pt x="335" y="936"/>
                  <a:pt x="332" y="946"/>
                  <a:pt x="339" y="938"/>
                </a:cubicBezTo>
                <a:cubicBezTo>
                  <a:pt x="341" y="937"/>
                  <a:pt x="340" y="941"/>
                  <a:pt x="343" y="939"/>
                </a:cubicBezTo>
                <a:cubicBezTo>
                  <a:pt x="342" y="940"/>
                  <a:pt x="342" y="940"/>
                  <a:pt x="342" y="940"/>
                </a:cubicBezTo>
                <a:cubicBezTo>
                  <a:pt x="350" y="939"/>
                  <a:pt x="350" y="939"/>
                  <a:pt x="350" y="939"/>
                </a:cubicBezTo>
                <a:cubicBezTo>
                  <a:pt x="343" y="942"/>
                  <a:pt x="343" y="942"/>
                  <a:pt x="343" y="942"/>
                </a:cubicBezTo>
                <a:cubicBezTo>
                  <a:pt x="339" y="943"/>
                  <a:pt x="339" y="943"/>
                  <a:pt x="339" y="943"/>
                </a:cubicBezTo>
                <a:cubicBezTo>
                  <a:pt x="336" y="945"/>
                  <a:pt x="336" y="945"/>
                  <a:pt x="336" y="945"/>
                </a:cubicBezTo>
                <a:cubicBezTo>
                  <a:pt x="333" y="944"/>
                  <a:pt x="333" y="944"/>
                  <a:pt x="333" y="944"/>
                </a:cubicBezTo>
                <a:cubicBezTo>
                  <a:pt x="332" y="945"/>
                  <a:pt x="332" y="945"/>
                  <a:pt x="332" y="945"/>
                </a:cubicBezTo>
                <a:cubicBezTo>
                  <a:pt x="332" y="942"/>
                  <a:pt x="332" y="942"/>
                  <a:pt x="332" y="942"/>
                </a:cubicBezTo>
                <a:cubicBezTo>
                  <a:pt x="329" y="943"/>
                  <a:pt x="329" y="943"/>
                  <a:pt x="329" y="943"/>
                </a:cubicBezTo>
                <a:cubicBezTo>
                  <a:pt x="329" y="943"/>
                  <a:pt x="325" y="944"/>
                  <a:pt x="330" y="946"/>
                </a:cubicBezTo>
                <a:cubicBezTo>
                  <a:pt x="328" y="946"/>
                  <a:pt x="328" y="946"/>
                  <a:pt x="328" y="946"/>
                </a:cubicBezTo>
                <a:cubicBezTo>
                  <a:pt x="325" y="947"/>
                  <a:pt x="325" y="948"/>
                  <a:pt x="332" y="949"/>
                </a:cubicBezTo>
                <a:cubicBezTo>
                  <a:pt x="336" y="950"/>
                  <a:pt x="330" y="948"/>
                  <a:pt x="335" y="947"/>
                </a:cubicBezTo>
                <a:cubicBezTo>
                  <a:pt x="337" y="948"/>
                  <a:pt x="337" y="948"/>
                  <a:pt x="337" y="948"/>
                </a:cubicBezTo>
                <a:cubicBezTo>
                  <a:pt x="335" y="950"/>
                  <a:pt x="335" y="950"/>
                  <a:pt x="335" y="950"/>
                </a:cubicBezTo>
                <a:cubicBezTo>
                  <a:pt x="338" y="953"/>
                  <a:pt x="338" y="953"/>
                  <a:pt x="338" y="953"/>
                </a:cubicBezTo>
                <a:cubicBezTo>
                  <a:pt x="343" y="952"/>
                  <a:pt x="343" y="952"/>
                  <a:pt x="343" y="952"/>
                </a:cubicBezTo>
                <a:cubicBezTo>
                  <a:pt x="349" y="952"/>
                  <a:pt x="349" y="952"/>
                  <a:pt x="349" y="952"/>
                </a:cubicBezTo>
                <a:cubicBezTo>
                  <a:pt x="349" y="953"/>
                  <a:pt x="349" y="953"/>
                  <a:pt x="349" y="953"/>
                </a:cubicBezTo>
                <a:cubicBezTo>
                  <a:pt x="342" y="956"/>
                  <a:pt x="342" y="956"/>
                  <a:pt x="342" y="956"/>
                </a:cubicBezTo>
                <a:cubicBezTo>
                  <a:pt x="339" y="962"/>
                  <a:pt x="339" y="962"/>
                  <a:pt x="339" y="962"/>
                </a:cubicBezTo>
                <a:cubicBezTo>
                  <a:pt x="329" y="962"/>
                  <a:pt x="329" y="962"/>
                  <a:pt x="329" y="962"/>
                </a:cubicBezTo>
                <a:cubicBezTo>
                  <a:pt x="329" y="961"/>
                  <a:pt x="329" y="961"/>
                  <a:pt x="329" y="961"/>
                </a:cubicBezTo>
                <a:cubicBezTo>
                  <a:pt x="332" y="961"/>
                  <a:pt x="332" y="961"/>
                  <a:pt x="332" y="961"/>
                </a:cubicBezTo>
                <a:cubicBezTo>
                  <a:pt x="330" y="959"/>
                  <a:pt x="330" y="959"/>
                  <a:pt x="330" y="959"/>
                </a:cubicBezTo>
                <a:cubicBezTo>
                  <a:pt x="323" y="959"/>
                  <a:pt x="323" y="959"/>
                  <a:pt x="323" y="959"/>
                </a:cubicBezTo>
                <a:cubicBezTo>
                  <a:pt x="322" y="958"/>
                  <a:pt x="322" y="958"/>
                  <a:pt x="322" y="958"/>
                </a:cubicBezTo>
                <a:cubicBezTo>
                  <a:pt x="319" y="959"/>
                  <a:pt x="319" y="959"/>
                  <a:pt x="319" y="959"/>
                </a:cubicBezTo>
                <a:cubicBezTo>
                  <a:pt x="321" y="962"/>
                  <a:pt x="321" y="962"/>
                  <a:pt x="321" y="962"/>
                </a:cubicBezTo>
                <a:cubicBezTo>
                  <a:pt x="318" y="963"/>
                  <a:pt x="318" y="963"/>
                  <a:pt x="318" y="963"/>
                </a:cubicBezTo>
                <a:cubicBezTo>
                  <a:pt x="320" y="964"/>
                  <a:pt x="320" y="964"/>
                  <a:pt x="320" y="964"/>
                </a:cubicBezTo>
                <a:cubicBezTo>
                  <a:pt x="320" y="966"/>
                  <a:pt x="320" y="966"/>
                  <a:pt x="320" y="966"/>
                </a:cubicBezTo>
                <a:cubicBezTo>
                  <a:pt x="317" y="967"/>
                  <a:pt x="317" y="967"/>
                  <a:pt x="317" y="967"/>
                </a:cubicBezTo>
                <a:cubicBezTo>
                  <a:pt x="317" y="969"/>
                  <a:pt x="317" y="969"/>
                  <a:pt x="317" y="969"/>
                </a:cubicBezTo>
                <a:cubicBezTo>
                  <a:pt x="321" y="967"/>
                  <a:pt x="321" y="967"/>
                  <a:pt x="321" y="967"/>
                </a:cubicBezTo>
                <a:cubicBezTo>
                  <a:pt x="317" y="971"/>
                  <a:pt x="317" y="971"/>
                  <a:pt x="317" y="971"/>
                </a:cubicBezTo>
                <a:cubicBezTo>
                  <a:pt x="325" y="971"/>
                  <a:pt x="325" y="971"/>
                  <a:pt x="325" y="971"/>
                </a:cubicBezTo>
                <a:cubicBezTo>
                  <a:pt x="322" y="973"/>
                  <a:pt x="322" y="975"/>
                  <a:pt x="331" y="973"/>
                </a:cubicBezTo>
                <a:cubicBezTo>
                  <a:pt x="332" y="974"/>
                  <a:pt x="332" y="974"/>
                  <a:pt x="332" y="974"/>
                </a:cubicBezTo>
                <a:cubicBezTo>
                  <a:pt x="333" y="972"/>
                  <a:pt x="333" y="972"/>
                  <a:pt x="333" y="972"/>
                </a:cubicBezTo>
                <a:cubicBezTo>
                  <a:pt x="339" y="974"/>
                  <a:pt x="339" y="974"/>
                  <a:pt x="339" y="974"/>
                </a:cubicBezTo>
                <a:cubicBezTo>
                  <a:pt x="339" y="975"/>
                  <a:pt x="339" y="975"/>
                  <a:pt x="339" y="975"/>
                </a:cubicBezTo>
                <a:cubicBezTo>
                  <a:pt x="345" y="972"/>
                  <a:pt x="345" y="972"/>
                  <a:pt x="345" y="972"/>
                </a:cubicBezTo>
                <a:cubicBezTo>
                  <a:pt x="344" y="969"/>
                  <a:pt x="344" y="969"/>
                  <a:pt x="344" y="969"/>
                </a:cubicBezTo>
                <a:cubicBezTo>
                  <a:pt x="349" y="970"/>
                  <a:pt x="349" y="970"/>
                  <a:pt x="349" y="970"/>
                </a:cubicBezTo>
                <a:cubicBezTo>
                  <a:pt x="350" y="969"/>
                  <a:pt x="350" y="969"/>
                  <a:pt x="350" y="969"/>
                </a:cubicBezTo>
                <a:cubicBezTo>
                  <a:pt x="351" y="968"/>
                  <a:pt x="351" y="968"/>
                  <a:pt x="351" y="968"/>
                </a:cubicBezTo>
                <a:cubicBezTo>
                  <a:pt x="351" y="968"/>
                  <a:pt x="353" y="969"/>
                  <a:pt x="351" y="969"/>
                </a:cubicBezTo>
                <a:cubicBezTo>
                  <a:pt x="353" y="970"/>
                  <a:pt x="353" y="970"/>
                  <a:pt x="353" y="970"/>
                </a:cubicBezTo>
                <a:cubicBezTo>
                  <a:pt x="353" y="969"/>
                  <a:pt x="353" y="969"/>
                  <a:pt x="353" y="969"/>
                </a:cubicBezTo>
                <a:cubicBezTo>
                  <a:pt x="355" y="972"/>
                  <a:pt x="355" y="972"/>
                  <a:pt x="355" y="972"/>
                </a:cubicBezTo>
                <a:cubicBezTo>
                  <a:pt x="370" y="969"/>
                  <a:pt x="370" y="969"/>
                  <a:pt x="370" y="969"/>
                </a:cubicBezTo>
                <a:cubicBezTo>
                  <a:pt x="369" y="970"/>
                  <a:pt x="369" y="970"/>
                  <a:pt x="369" y="970"/>
                </a:cubicBezTo>
                <a:cubicBezTo>
                  <a:pt x="363" y="972"/>
                  <a:pt x="363" y="972"/>
                  <a:pt x="363" y="972"/>
                </a:cubicBezTo>
                <a:cubicBezTo>
                  <a:pt x="357" y="974"/>
                  <a:pt x="357" y="974"/>
                  <a:pt x="357" y="974"/>
                </a:cubicBezTo>
                <a:cubicBezTo>
                  <a:pt x="357" y="976"/>
                  <a:pt x="357" y="976"/>
                  <a:pt x="357" y="976"/>
                </a:cubicBezTo>
                <a:cubicBezTo>
                  <a:pt x="357" y="976"/>
                  <a:pt x="362" y="977"/>
                  <a:pt x="356" y="976"/>
                </a:cubicBezTo>
                <a:cubicBezTo>
                  <a:pt x="356" y="977"/>
                  <a:pt x="356" y="977"/>
                  <a:pt x="356" y="977"/>
                </a:cubicBezTo>
                <a:cubicBezTo>
                  <a:pt x="360" y="976"/>
                  <a:pt x="360" y="976"/>
                  <a:pt x="360" y="976"/>
                </a:cubicBezTo>
                <a:cubicBezTo>
                  <a:pt x="367" y="977"/>
                  <a:pt x="367" y="977"/>
                  <a:pt x="367" y="977"/>
                </a:cubicBezTo>
                <a:cubicBezTo>
                  <a:pt x="373" y="974"/>
                  <a:pt x="373" y="974"/>
                  <a:pt x="373" y="974"/>
                </a:cubicBezTo>
                <a:cubicBezTo>
                  <a:pt x="376" y="974"/>
                  <a:pt x="376" y="974"/>
                  <a:pt x="376" y="974"/>
                </a:cubicBezTo>
                <a:cubicBezTo>
                  <a:pt x="379" y="970"/>
                  <a:pt x="379" y="970"/>
                  <a:pt x="379" y="970"/>
                </a:cubicBezTo>
                <a:cubicBezTo>
                  <a:pt x="381" y="971"/>
                  <a:pt x="381" y="971"/>
                  <a:pt x="381" y="971"/>
                </a:cubicBezTo>
                <a:cubicBezTo>
                  <a:pt x="388" y="970"/>
                  <a:pt x="388" y="970"/>
                  <a:pt x="388" y="970"/>
                </a:cubicBezTo>
                <a:cubicBezTo>
                  <a:pt x="387" y="973"/>
                  <a:pt x="387" y="973"/>
                  <a:pt x="387" y="973"/>
                </a:cubicBezTo>
                <a:cubicBezTo>
                  <a:pt x="387" y="971"/>
                  <a:pt x="387" y="971"/>
                  <a:pt x="387" y="971"/>
                </a:cubicBezTo>
                <a:cubicBezTo>
                  <a:pt x="383" y="972"/>
                  <a:pt x="383" y="972"/>
                  <a:pt x="383" y="972"/>
                </a:cubicBezTo>
                <a:cubicBezTo>
                  <a:pt x="380" y="975"/>
                  <a:pt x="380" y="975"/>
                  <a:pt x="380" y="975"/>
                </a:cubicBezTo>
                <a:cubicBezTo>
                  <a:pt x="380" y="975"/>
                  <a:pt x="380" y="977"/>
                  <a:pt x="379" y="974"/>
                </a:cubicBezTo>
                <a:cubicBezTo>
                  <a:pt x="379" y="977"/>
                  <a:pt x="379" y="977"/>
                  <a:pt x="379" y="977"/>
                </a:cubicBezTo>
                <a:cubicBezTo>
                  <a:pt x="383" y="977"/>
                  <a:pt x="383" y="977"/>
                  <a:pt x="383" y="977"/>
                </a:cubicBezTo>
                <a:cubicBezTo>
                  <a:pt x="386" y="979"/>
                  <a:pt x="386" y="979"/>
                  <a:pt x="386" y="979"/>
                </a:cubicBezTo>
                <a:cubicBezTo>
                  <a:pt x="391" y="978"/>
                  <a:pt x="391" y="978"/>
                  <a:pt x="391" y="978"/>
                </a:cubicBezTo>
                <a:cubicBezTo>
                  <a:pt x="391" y="975"/>
                  <a:pt x="391" y="975"/>
                  <a:pt x="391" y="975"/>
                </a:cubicBezTo>
                <a:cubicBezTo>
                  <a:pt x="393" y="975"/>
                  <a:pt x="392" y="971"/>
                  <a:pt x="394" y="974"/>
                </a:cubicBezTo>
                <a:cubicBezTo>
                  <a:pt x="395" y="974"/>
                  <a:pt x="389" y="971"/>
                  <a:pt x="396" y="977"/>
                </a:cubicBezTo>
                <a:cubicBezTo>
                  <a:pt x="397" y="976"/>
                  <a:pt x="397" y="976"/>
                  <a:pt x="397" y="976"/>
                </a:cubicBezTo>
                <a:cubicBezTo>
                  <a:pt x="397" y="978"/>
                  <a:pt x="397" y="978"/>
                  <a:pt x="397" y="978"/>
                </a:cubicBezTo>
                <a:cubicBezTo>
                  <a:pt x="402" y="974"/>
                  <a:pt x="402" y="974"/>
                  <a:pt x="402" y="974"/>
                </a:cubicBezTo>
                <a:cubicBezTo>
                  <a:pt x="402" y="973"/>
                  <a:pt x="402" y="973"/>
                  <a:pt x="402" y="973"/>
                </a:cubicBezTo>
                <a:cubicBezTo>
                  <a:pt x="400" y="972"/>
                  <a:pt x="400" y="972"/>
                  <a:pt x="400" y="972"/>
                </a:cubicBezTo>
                <a:cubicBezTo>
                  <a:pt x="400" y="971"/>
                  <a:pt x="400" y="971"/>
                  <a:pt x="400" y="971"/>
                </a:cubicBezTo>
                <a:cubicBezTo>
                  <a:pt x="402" y="971"/>
                  <a:pt x="402" y="971"/>
                  <a:pt x="402" y="971"/>
                </a:cubicBezTo>
                <a:cubicBezTo>
                  <a:pt x="404" y="974"/>
                  <a:pt x="404" y="974"/>
                  <a:pt x="404" y="974"/>
                </a:cubicBezTo>
                <a:cubicBezTo>
                  <a:pt x="406" y="973"/>
                  <a:pt x="406" y="973"/>
                  <a:pt x="406" y="973"/>
                </a:cubicBezTo>
                <a:cubicBezTo>
                  <a:pt x="407" y="971"/>
                  <a:pt x="409" y="976"/>
                  <a:pt x="407" y="970"/>
                </a:cubicBezTo>
                <a:cubicBezTo>
                  <a:pt x="409" y="973"/>
                  <a:pt x="409" y="973"/>
                  <a:pt x="409" y="973"/>
                </a:cubicBezTo>
                <a:cubicBezTo>
                  <a:pt x="411" y="971"/>
                  <a:pt x="411" y="971"/>
                  <a:pt x="411" y="971"/>
                </a:cubicBezTo>
                <a:cubicBezTo>
                  <a:pt x="412" y="974"/>
                  <a:pt x="412" y="974"/>
                  <a:pt x="412" y="974"/>
                </a:cubicBezTo>
                <a:cubicBezTo>
                  <a:pt x="411" y="976"/>
                  <a:pt x="411" y="976"/>
                  <a:pt x="411" y="976"/>
                </a:cubicBezTo>
                <a:cubicBezTo>
                  <a:pt x="412" y="977"/>
                  <a:pt x="412" y="977"/>
                  <a:pt x="412" y="977"/>
                </a:cubicBezTo>
                <a:cubicBezTo>
                  <a:pt x="419" y="976"/>
                  <a:pt x="419" y="976"/>
                  <a:pt x="419" y="976"/>
                </a:cubicBezTo>
                <a:cubicBezTo>
                  <a:pt x="419" y="975"/>
                  <a:pt x="419" y="975"/>
                  <a:pt x="419" y="975"/>
                </a:cubicBezTo>
                <a:cubicBezTo>
                  <a:pt x="424" y="976"/>
                  <a:pt x="424" y="976"/>
                  <a:pt x="424" y="976"/>
                </a:cubicBezTo>
                <a:cubicBezTo>
                  <a:pt x="427" y="975"/>
                  <a:pt x="427" y="975"/>
                  <a:pt x="427" y="975"/>
                </a:cubicBezTo>
                <a:cubicBezTo>
                  <a:pt x="429" y="976"/>
                  <a:pt x="429" y="976"/>
                  <a:pt x="429" y="976"/>
                </a:cubicBezTo>
                <a:cubicBezTo>
                  <a:pt x="436" y="973"/>
                  <a:pt x="436" y="973"/>
                  <a:pt x="436" y="973"/>
                </a:cubicBezTo>
                <a:cubicBezTo>
                  <a:pt x="438" y="971"/>
                  <a:pt x="438" y="971"/>
                  <a:pt x="438" y="971"/>
                </a:cubicBezTo>
                <a:cubicBezTo>
                  <a:pt x="437" y="970"/>
                  <a:pt x="442" y="972"/>
                  <a:pt x="437" y="969"/>
                </a:cubicBezTo>
                <a:cubicBezTo>
                  <a:pt x="438" y="967"/>
                  <a:pt x="438" y="967"/>
                  <a:pt x="438" y="967"/>
                </a:cubicBezTo>
                <a:cubicBezTo>
                  <a:pt x="444" y="969"/>
                  <a:pt x="444" y="969"/>
                  <a:pt x="444" y="969"/>
                </a:cubicBezTo>
                <a:cubicBezTo>
                  <a:pt x="447" y="972"/>
                  <a:pt x="447" y="972"/>
                  <a:pt x="447" y="972"/>
                </a:cubicBezTo>
                <a:cubicBezTo>
                  <a:pt x="447" y="973"/>
                  <a:pt x="449" y="974"/>
                  <a:pt x="455" y="972"/>
                </a:cubicBezTo>
                <a:cubicBezTo>
                  <a:pt x="460" y="974"/>
                  <a:pt x="460" y="974"/>
                  <a:pt x="460" y="974"/>
                </a:cubicBezTo>
                <a:cubicBezTo>
                  <a:pt x="469" y="972"/>
                  <a:pt x="469" y="972"/>
                  <a:pt x="469" y="972"/>
                </a:cubicBezTo>
                <a:cubicBezTo>
                  <a:pt x="472" y="969"/>
                  <a:pt x="472" y="969"/>
                  <a:pt x="472" y="969"/>
                </a:cubicBezTo>
                <a:cubicBezTo>
                  <a:pt x="477" y="971"/>
                  <a:pt x="477" y="971"/>
                  <a:pt x="477" y="971"/>
                </a:cubicBezTo>
                <a:cubicBezTo>
                  <a:pt x="479" y="967"/>
                  <a:pt x="479" y="967"/>
                  <a:pt x="479" y="967"/>
                </a:cubicBezTo>
                <a:cubicBezTo>
                  <a:pt x="481" y="967"/>
                  <a:pt x="477" y="965"/>
                  <a:pt x="481" y="966"/>
                </a:cubicBezTo>
                <a:cubicBezTo>
                  <a:pt x="483" y="966"/>
                  <a:pt x="482" y="969"/>
                  <a:pt x="484" y="967"/>
                </a:cubicBezTo>
                <a:cubicBezTo>
                  <a:pt x="485" y="965"/>
                  <a:pt x="485" y="965"/>
                  <a:pt x="485" y="965"/>
                </a:cubicBezTo>
                <a:cubicBezTo>
                  <a:pt x="482" y="964"/>
                  <a:pt x="482" y="964"/>
                  <a:pt x="482" y="964"/>
                </a:cubicBezTo>
                <a:cubicBezTo>
                  <a:pt x="498" y="963"/>
                  <a:pt x="498" y="963"/>
                  <a:pt x="498" y="963"/>
                </a:cubicBezTo>
                <a:cubicBezTo>
                  <a:pt x="500" y="963"/>
                  <a:pt x="500" y="963"/>
                  <a:pt x="500" y="963"/>
                </a:cubicBezTo>
                <a:cubicBezTo>
                  <a:pt x="498" y="963"/>
                  <a:pt x="501" y="974"/>
                  <a:pt x="492" y="965"/>
                </a:cubicBezTo>
                <a:cubicBezTo>
                  <a:pt x="492" y="965"/>
                  <a:pt x="493" y="967"/>
                  <a:pt x="489" y="966"/>
                </a:cubicBezTo>
                <a:cubicBezTo>
                  <a:pt x="488" y="965"/>
                  <a:pt x="488" y="965"/>
                  <a:pt x="488" y="965"/>
                </a:cubicBezTo>
                <a:cubicBezTo>
                  <a:pt x="488" y="967"/>
                  <a:pt x="487" y="961"/>
                  <a:pt x="485" y="967"/>
                </a:cubicBezTo>
                <a:cubicBezTo>
                  <a:pt x="493" y="967"/>
                  <a:pt x="493" y="967"/>
                  <a:pt x="493" y="967"/>
                </a:cubicBezTo>
                <a:cubicBezTo>
                  <a:pt x="503" y="965"/>
                  <a:pt x="503" y="965"/>
                  <a:pt x="503" y="965"/>
                </a:cubicBezTo>
                <a:cubicBezTo>
                  <a:pt x="501" y="970"/>
                  <a:pt x="498" y="966"/>
                  <a:pt x="492" y="969"/>
                </a:cubicBezTo>
                <a:cubicBezTo>
                  <a:pt x="493" y="970"/>
                  <a:pt x="487" y="969"/>
                  <a:pt x="494" y="971"/>
                </a:cubicBezTo>
                <a:cubicBezTo>
                  <a:pt x="498" y="971"/>
                  <a:pt x="498" y="971"/>
                  <a:pt x="498" y="971"/>
                </a:cubicBezTo>
                <a:cubicBezTo>
                  <a:pt x="499" y="971"/>
                  <a:pt x="499" y="971"/>
                  <a:pt x="499" y="971"/>
                </a:cubicBezTo>
                <a:cubicBezTo>
                  <a:pt x="496" y="975"/>
                  <a:pt x="496" y="975"/>
                  <a:pt x="496" y="975"/>
                </a:cubicBezTo>
                <a:cubicBezTo>
                  <a:pt x="499" y="975"/>
                  <a:pt x="499" y="975"/>
                  <a:pt x="499" y="975"/>
                </a:cubicBezTo>
                <a:cubicBezTo>
                  <a:pt x="499" y="975"/>
                  <a:pt x="502" y="974"/>
                  <a:pt x="498" y="975"/>
                </a:cubicBezTo>
                <a:cubicBezTo>
                  <a:pt x="500" y="972"/>
                  <a:pt x="499" y="980"/>
                  <a:pt x="507" y="972"/>
                </a:cubicBezTo>
                <a:cubicBezTo>
                  <a:pt x="506" y="971"/>
                  <a:pt x="506" y="971"/>
                  <a:pt x="506" y="971"/>
                </a:cubicBezTo>
                <a:cubicBezTo>
                  <a:pt x="510" y="967"/>
                  <a:pt x="510" y="967"/>
                  <a:pt x="510" y="967"/>
                </a:cubicBezTo>
                <a:cubicBezTo>
                  <a:pt x="511" y="967"/>
                  <a:pt x="511" y="967"/>
                  <a:pt x="511" y="967"/>
                </a:cubicBezTo>
                <a:cubicBezTo>
                  <a:pt x="511" y="963"/>
                  <a:pt x="511" y="963"/>
                  <a:pt x="511" y="963"/>
                </a:cubicBezTo>
                <a:cubicBezTo>
                  <a:pt x="521" y="965"/>
                  <a:pt x="521" y="965"/>
                  <a:pt x="521" y="965"/>
                </a:cubicBezTo>
                <a:cubicBezTo>
                  <a:pt x="524" y="963"/>
                  <a:pt x="524" y="963"/>
                  <a:pt x="524" y="963"/>
                </a:cubicBezTo>
                <a:cubicBezTo>
                  <a:pt x="530" y="965"/>
                  <a:pt x="530" y="965"/>
                  <a:pt x="530" y="965"/>
                </a:cubicBezTo>
                <a:cubicBezTo>
                  <a:pt x="538" y="962"/>
                  <a:pt x="538" y="962"/>
                  <a:pt x="538" y="962"/>
                </a:cubicBezTo>
                <a:cubicBezTo>
                  <a:pt x="538" y="963"/>
                  <a:pt x="540" y="961"/>
                  <a:pt x="538" y="964"/>
                </a:cubicBezTo>
                <a:cubicBezTo>
                  <a:pt x="539" y="964"/>
                  <a:pt x="539" y="964"/>
                  <a:pt x="539" y="964"/>
                </a:cubicBezTo>
                <a:cubicBezTo>
                  <a:pt x="540" y="961"/>
                  <a:pt x="540" y="961"/>
                  <a:pt x="540" y="961"/>
                </a:cubicBezTo>
                <a:cubicBezTo>
                  <a:pt x="541" y="962"/>
                  <a:pt x="541" y="962"/>
                  <a:pt x="541" y="962"/>
                </a:cubicBezTo>
                <a:cubicBezTo>
                  <a:pt x="547" y="962"/>
                  <a:pt x="547" y="962"/>
                  <a:pt x="547" y="962"/>
                </a:cubicBezTo>
                <a:cubicBezTo>
                  <a:pt x="548" y="961"/>
                  <a:pt x="548" y="961"/>
                  <a:pt x="548" y="961"/>
                </a:cubicBezTo>
                <a:cubicBezTo>
                  <a:pt x="546" y="960"/>
                  <a:pt x="546" y="960"/>
                  <a:pt x="546" y="960"/>
                </a:cubicBezTo>
                <a:cubicBezTo>
                  <a:pt x="551" y="957"/>
                  <a:pt x="551" y="957"/>
                  <a:pt x="551" y="957"/>
                </a:cubicBezTo>
                <a:cubicBezTo>
                  <a:pt x="558" y="958"/>
                  <a:pt x="558" y="958"/>
                  <a:pt x="558" y="958"/>
                </a:cubicBezTo>
                <a:cubicBezTo>
                  <a:pt x="575" y="954"/>
                  <a:pt x="575" y="954"/>
                  <a:pt x="575" y="954"/>
                </a:cubicBezTo>
                <a:cubicBezTo>
                  <a:pt x="576" y="954"/>
                  <a:pt x="578" y="958"/>
                  <a:pt x="580" y="952"/>
                </a:cubicBezTo>
                <a:cubicBezTo>
                  <a:pt x="579" y="954"/>
                  <a:pt x="579" y="954"/>
                  <a:pt x="579" y="954"/>
                </a:cubicBezTo>
                <a:cubicBezTo>
                  <a:pt x="581" y="954"/>
                  <a:pt x="581" y="954"/>
                  <a:pt x="581" y="954"/>
                </a:cubicBezTo>
                <a:cubicBezTo>
                  <a:pt x="582" y="952"/>
                  <a:pt x="582" y="952"/>
                  <a:pt x="582" y="952"/>
                </a:cubicBezTo>
                <a:cubicBezTo>
                  <a:pt x="583" y="953"/>
                  <a:pt x="583" y="953"/>
                  <a:pt x="583" y="953"/>
                </a:cubicBezTo>
                <a:cubicBezTo>
                  <a:pt x="579" y="956"/>
                  <a:pt x="579" y="956"/>
                  <a:pt x="579" y="956"/>
                </a:cubicBezTo>
                <a:cubicBezTo>
                  <a:pt x="578" y="956"/>
                  <a:pt x="576" y="953"/>
                  <a:pt x="575" y="955"/>
                </a:cubicBezTo>
                <a:cubicBezTo>
                  <a:pt x="577" y="956"/>
                  <a:pt x="577" y="956"/>
                  <a:pt x="577" y="956"/>
                </a:cubicBezTo>
                <a:cubicBezTo>
                  <a:pt x="575" y="958"/>
                  <a:pt x="575" y="958"/>
                  <a:pt x="575" y="958"/>
                </a:cubicBezTo>
                <a:cubicBezTo>
                  <a:pt x="577" y="960"/>
                  <a:pt x="577" y="960"/>
                  <a:pt x="577" y="960"/>
                </a:cubicBezTo>
                <a:cubicBezTo>
                  <a:pt x="589" y="958"/>
                  <a:pt x="589" y="958"/>
                  <a:pt x="589" y="958"/>
                </a:cubicBezTo>
                <a:cubicBezTo>
                  <a:pt x="590" y="956"/>
                  <a:pt x="590" y="956"/>
                  <a:pt x="590" y="956"/>
                </a:cubicBezTo>
                <a:cubicBezTo>
                  <a:pt x="589" y="955"/>
                  <a:pt x="583" y="965"/>
                  <a:pt x="597" y="953"/>
                </a:cubicBezTo>
                <a:cubicBezTo>
                  <a:pt x="597" y="948"/>
                  <a:pt x="597" y="948"/>
                  <a:pt x="597" y="948"/>
                </a:cubicBezTo>
                <a:cubicBezTo>
                  <a:pt x="599" y="947"/>
                  <a:pt x="599" y="947"/>
                  <a:pt x="599" y="947"/>
                </a:cubicBezTo>
                <a:cubicBezTo>
                  <a:pt x="600" y="948"/>
                  <a:pt x="596" y="950"/>
                  <a:pt x="601" y="948"/>
                </a:cubicBezTo>
                <a:cubicBezTo>
                  <a:pt x="598" y="951"/>
                  <a:pt x="598" y="951"/>
                  <a:pt x="598" y="951"/>
                </a:cubicBezTo>
                <a:cubicBezTo>
                  <a:pt x="600" y="954"/>
                  <a:pt x="600" y="954"/>
                  <a:pt x="600" y="954"/>
                </a:cubicBezTo>
                <a:cubicBezTo>
                  <a:pt x="601" y="953"/>
                  <a:pt x="601" y="953"/>
                  <a:pt x="601" y="953"/>
                </a:cubicBezTo>
                <a:cubicBezTo>
                  <a:pt x="602" y="951"/>
                  <a:pt x="602" y="951"/>
                  <a:pt x="602" y="951"/>
                </a:cubicBezTo>
                <a:cubicBezTo>
                  <a:pt x="605" y="950"/>
                  <a:pt x="605" y="950"/>
                  <a:pt x="605" y="950"/>
                </a:cubicBezTo>
                <a:cubicBezTo>
                  <a:pt x="607" y="950"/>
                  <a:pt x="607" y="950"/>
                  <a:pt x="607" y="950"/>
                </a:cubicBezTo>
                <a:cubicBezTo>
                  <a:pt x="606" y="952"/>
                  <a:pt x="606" y="952"/>
                  <a:pt x="606" y="952"/>
                </a:cubicBezTo>
                <a:cubicBezTo>
                  <a:pt x="604" y="953"/>
                  <a:pt x="604" y="953"/>
                  <a:pt x="604" y="953"/>
                </a:cubicBezTo>
                <a:cubicBezTo>
                  <a:pt x="607" y="955"/>
                  <a:pt x="607" y="955"/>
                  <a:pt x="607" y="955"/>
                </a:cubicBezTo>
                <a:cubicBezTo>
                  <a:pt x="613" y="956"/>
                  <a:pt x="613" y="956"/>
                  <a:pt x="613" y="956"/>
                </a:cubicBezTo>
                <a:cubicBezTo>
                  <a:pt x="612" y="957"/>
                  <a:pt x="606" y="955"/>
                  <a:pt x="620" y="953"/>
                </a:cubicBezTo>
                <a:cubicBezTo>
                  <a:pt x="622" y="954"/>
                  <a:pt x="622" y="954"/>
                  <a:pt x="622" y="954"/>
                </a:cubicBezTo>
                <a:cubicBezTo>
                  <a:pt x="627" y="951"/>
                  <a:pt x="627" y="951"/>
                  <a:pt x="627" y="951"/>
                </a:cubicBezTo>
                <a:cubicBezTo>
                  <a:pt x="628" y="953"/>
                  <a:pt x="628" y="953"/>
                  <a:pt x="628" y="953"/>
                </a:cubicBezTo>
                <a:cubicBezTo>
                  <a:pt x="633" y="950"/>
                  <a:pt x="633" y="950"/>
                  <a:pt x="633" y="950"/>
                </a:cubicBezTo>
                <a:cubicBezTo>
                  <a:pt x="654" y="947"/>
                  <a:pt x="654" y="947"/>
                  <a:pt x="654" y="947"/>
                </a:cubicBezTo>
                <a:cubicBezTo>
                  <a:pt x="656" y="945"/>
                  <a:pt x="656" y="945"/>
                  <a:pt x="656" y="945"/>
                </a:cubicBezTo>
                <a:cubicBezTo>
                  <a:pt x="662" y="947"/>
                  <a:pt x="662" y="947"/>
                  <a:pt x="662" y="947"/>
                </a:cubicBezTo>
                <a:cubicBezTo>
                  <a:pt x="666" y="948"/>
                  <a:pt x="666" y="948"/>
                  <a:pt x="666" y="948"/>
                </a:cubicBezTo>
                <a:cubicBezTo>
                  <a:pt x="667" y="950"/>
                  <a:pt x="654" y="951"/>
                  <a:pt x="667" y="941"/>
                </a:cubicBezTo>
                <a:cubicBezTo>
                  <a:pt x="667" y="942"/>
                  <a:pt x="666" y="942"/>
                  <a:pt x="668" y="943"/>
                </a:cubicBezTo>
                <a:cubicBezTo>
                  <a:pt x="669" y="944"/>
                  <a:pt x="659" y="947"/>
                  <a:pt x="670" y="938"/>
                </a:cubicBezTo>
                <a:cubicBezTo>
                  <a:pt x="674" y="939"/>
                  <a:pt x="674" y="939"/>
                  <a:pt x="674" y="939"/>
                </a:cubicBezTo>
                <a:cubicBezTo>
                  <a:pt x="680" y="937"/>
                  <a:pt x="680" y="937"/>
                  <a:pt x="680" y="937"/>
                </a:cubicBezTo>
                <a:cubicBezTo>
                  <a:pt x="681" y="937"/>
                  <a:pt x="672" y="939"/>
                  <a:pt x="683" y="938"/>
                </a:cubicBezTo>
                <a:cubicBezTo>
                  <a:pt x="684" y="936"/>
                  <a:pt x="684" y="936"/>
                  <a:pt x="684" y="936"/>
                </a:cubicBezTo>
                <a:cubicBezTo>
                  <a:pt x="685" y="937"/>
                  <a:pt x="685" y="937"/>
                  <a:pt x="685" y="937"/>
                </a:cubicBezTo>
                <a:cubicBezTo>
                  <a:pt x="681" y="940"/>
                  <a:pt x="681" y="940"/>
                  <a:pt x="681" y="940"/>
                </a:cubicBezTo>
                <a:cubicBezTo>
                  <a:pt x="680" y="938"/>
                  <a:pt x="680" y="938"/>
                  <a:pt x="680" y="938"/>
                </a:cubicBezTo>
                <a:cubicBezTo>
                  <a:pt x="678" y="940"/>
                  <a:pt x="676" y="939"/>
                  <a:pt x="676" y="940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71" y="947"/>
                  <a:pt x="671" y="947"/>
                  <a:pt x="671" y="947"/>
                </a:cubicBezTo>
                <a:cubicBezTo>
                  <a:pt x="679" y="946"/>
                  <a:pt x="679" y="946"/>
                  <a:pt x="679" y="946"/>
                </a:cubicBezTo>
                <a:cubicBezTo>
                  <a:pt x="682" y="944"/>
                  <a:pt x="682" y="944"/>
                  <a:pt x="682" y="944"/>
                </a:cubicBezTo>
                <a:cubicBezTo>
                  <a:pt x="690" y="944"/>
                  <a:pt x="690" y="944"/>
                  <a:pt x="690" y="944"/>
                </a:cubicBezTo>
                <a:cubicBezTo>
                  <a:pt x="697" y="941"/>
                  <a:pt x="697" y="941"/>
                  <a:pt x="697" y="941"/>
                </a:cubicBezTo>
                <a:cubicBezTo>
                  <a:pt x="702" y="942"/>
                  <a:pt x="702" y="942"/>
                  <a:pt x="702" y="942"/>
                </a:cubicBezTo>
                <a:cubicBezTo>
                  <a:pt x="712" y="941"/>
                  <a:pt x="712" y="941"/>
                  <a:pt x="712" y="941"/>
                </a:cubicBezTo>
                <a:cubicBezTo>
                  <a:pt x="712" y="940"/>
                  <a:pt x="712" y="940"/>
                  <a:pt x="712" y="940"/>
                </a:cubicBezTo>
                <a:cubicBezTo>
                  <a:pt x="706" y="941"/>
                  <a:pt x="711" y="948"/>
                  <a:pt x="720" y="934"/>
                </a:cubicBezTo>
                <a:cubicBezTo>
                  <a:pt x="720" y="933"/>
                  <a:pt x="720" y="933"/>
                  <a:pt x="720" y="933"/>
                </a:cubicBezTo>
                <a:cubicBezTo>
                  <a:pt x="722" y="933"/>
                  <a:pt x="722" y="933"/>
                  <a:pt x="722" y="933"/>
                </a:cubicBezTo>
                <a:cubicBezTo>
                  <a:pt x="723" y="931"/>
                  <a:pt x="723" y="931"/>
                  <a:pt x="723" y="931"/>
                </a:cubicBezTo>
                <a:cubicBezTo>
                  <a:pt x="726" y="934"/>
                  <a:pt x="726" y="934"/>
                  <a:pt x="726" y="934"/>
                </a:cubicBezTo>
                <a:cubicBezTo>
                  <a:pt x="726" y="932"/>
                  <a:pt x="736" y="935"/>
                  <a:pt x="725" y="930"/>
                </a:cubicBezTo>
                <a:cubicBezTo>
                  <a:pt x="726" y="931"/>
                  <a:pt x="727" y="930"/>
                  <a:pt x="728" y="930"/>
                </a:cubicBezTo>
                <a:cubicBezTo>
                  <a:pt x="728" y="936"/>
                  <a:pt x="728" y="936"/>
                  <a:pt x="728" y="936"/>
                </a:cubicBezTo>
                <a:cubicBezTo>
                  <a:pt x="723" y="937"/>
                  <a:pt x="723" y="937"/>
                  <a:pt x="723" y="937"/>
                </a:cubicBezTo>
                <a:cubicBezTo>
                  <a:pt x="723" y="938"/>
                  <a:pt x="723" y="938"/>
                  <a:pt x="723" y="938"/>
                </a:cubicBezTo>
                <a:cubicBezTo>
                  <a:pt x="747" y="937"/>
                  <a:pt x="747" y="937"/>
                  <a:pt x="747" y="937"/>
                </a:cubicBezTo>
                <a:cubicBezTo>
                  <a:pt x="750" y="935"/>
                  <a:pt x="750" y="935"/>
                  <a:pt x="750" y="935"/>
                </a:cubicBezTo>
                <a:cubicBezTo>
                  <a:pt x="748" y="933"/>
                  <a:pt x="748" y="933"/>
                  <a:pt x="748" y="933"/>
                </a:cubicBezTo>
                <a:cubicBezTo>
                  <a:pt x="744" y="933"/>
                  <a:pt x="744" y="933"/>
                  <a:pt x="744" y="933"/>
                </a:cubicBezTo>
                <a:cubicBezTo>
                  <a:pt x="746" y="931"/>
                  <a:pt x="746" y="931"/>
                  <a:pt x="746" y="931"/>
                </a:cubicBezTo>
                <a:cubicBezTo>
                  <a:pt x="751" y="932"/>
                  <a:pt x="751" y="932"/>
                  <a:pt x="751" y="932"/>
                </a:cubicBezTo>
                <a:cubicBezTo>
                  <a:pt x="752" y="931"/>
                  <a:pt x="752" y="931"/>
                  <a:pt x="752" y="931"/>
                </a:cubicBezTo>
                <a:cubicBezTo>
                  <a:pt x="751" y="930"/>
                  <a:pt x="751" y="930"/>
                  <a:pt x="751" y="930"/>
                </a:cubicBezTo>
                <a:cubicBezTo>
                  <a:pt x="751" y="927"/>
                  <a:pt x="751" y="927"/>
                  <a:pt x="751" y="927"/>
                </a:cubicBezTo>
                <a:cubicBezTo>
                  <a:pt x="756" y="925"/>
                  <a:pt x="756" y="925"/>
                  <a:pt x="756" y="925"/>
                </a:cubicBezTo>
                <a:cubicBezTo>
                  <a:pt x="761" y="924"/>
                  <a:pt x="752" y="927"/>
                  <a:pt x="760" y="926"/>
                </a:cubicBezTo>
                <a:cubicBezTo>
                  <a:pt x="760" y="925"/>
                  <a:pt x="760" y="925"/>
                  <a:pt x="760" y="925"/>
                </a:cubicBezTo>
                <a:cubicBezTo>
                  <a:pt x="762" y="927"/>
                  <a:pt x="764" y="922"/>
                  <a:pt x="764" y="929"/>
                </a:cubicBezTo>
                <a:cubicBezTo>
                  <a:pt x="764" y="926"/>
                  <a:pt x="764" y="926"/>
                  <a:pt x="764" y="926"/>
                </a:cubicBezTo>
                <a:cubicBezTo>
                  <a:pt x="765" y="926"/>
                  <a:pt x="765" y="926"/>
                  <a:pt x="765" y="926"/>
                </a:cubicBezTo>
                <a:cubicBezTo>
                  <a:pt x="766" y="927"/>
                  <a:pt x="766" y="927"/>
                  <a:pt x="766" y="927"/>
                </a:cubicBezTo>
                <a:cubicBezTo>
                  <a:pt x="761" y="931"/>
                  <a:pt x="761" y="931"/>
                  <a:pt x="761" y="931"/>
                </a:cubicBezTo>
                <a:cubicBezTo>
                  <a:pt x="762" y="933"/>
                  <a:pt x="762" y="933"/>
                  <a:pt x="762" y="933"/>
                </a:cubicBezTo>
                <a:cubicBezTo>
                  <a:pt x="765" y="933"/>
                  <a:pt x="765" y="933"/>
                  <a:pt x="765" y="933"/>
                </a:cubicBezTo>
                <a:cubicBezTo>
                  <a:pt x="765" y="934"/>
                  <a:pt x="765" y="934"/>
                  <a:pt x="765" y="934"/>
                </a:cubicBezTo>
                <a:cubicBezTo>
                  <a:pt x="770" y="934"/>
                  <a:pt x="770" y="934"/>
                  <a:pt x="770" y="934"/>
                </a:cubicBezTo>
                <a:cubicBezTo>
                  <a:pt x="771" y="934"/>
                  <a:pt x="771" y="934"/>
                  <a:pt x="771" y="934"/>
                </a:cubicBezTo>
                <a:cubicBezTo>
                  <a:pt x="767" y="932"/>
                  <a:pt x="767" y="932"/>
                  <a:pt x="767" y="932"/>
                </a:cubicBezTo>
                <a:cubicBezTo>
                  <a:pt x="769" y="930"/>
                  <a:pt x="769" y="930"/>
                  <a:pt x="769" y="930"/>
                </a:cubicBezTo>
                <a:cubicBezTo>
                  <a:pt x="770" y="930"/>
                  <a:pt x="762" y="929"/>
                  <a:pt x="772" y="930"/>
                </a:cubicBezTo>
                <a:cubicBezTo>
                  <a:pt x="768" y="924"/>
                  <a:pt x="770" y="940"/>
                  <a:pt x="769" y="925"/>
                </a:cubicBezTo>
                <a:cubicBezTo>
                  <a:pt x="766" y="926"/>
                  <a:pt x="770" y="928"/>
                  <a:pt x="772" y="923"/>
                </a:cubicBezTo>
                <a:cubicBezTo>
                  <a:pt x="775" y="926"/>
                  <a:pt x="770" y="924"/>
                  <a:pt x="770" y="927"/>
                </a:cubicBezTo>
                <a:cubicBezTo>
                  <a:pt x="772" y="927"/>
                  <a:pt x="772" y="927"/>
                  <a:pt x="772" y="927"/>
                </a:cubicBezTo>
                <a:cubicBezTo>
                  <a:pt x="773" y="929"/>
                  <a:pt x="773" y="929"/>
                  <a:pt x="773" y="929"/>
                </a:cubicBezTo>
                <a:cubicBezTo>
                  <a:pt x="780" y="926"/>
                  <a:pt x="780" y="926"/>
                  <a:pt x="780" y="926"/>
                </a:cubicBezTo>
                <a:cubicBezTo>
                  <a:pt x="780" y="926"/>
                  <a:pt x="773" y="930"/>
                  <a:pt x="783" y="927"/>
                </a:cubicBezTo>
                <a:cubicBezTo>
                  <a:pt x="783" y="925"/>
                  <a:pt x="783" y="925"/>
                  <a:pt x="783" y="925"/>
                </a:cubicBezTo>
                <a:cubicBezTo>
                  <a:pt x="785" y="926"/>
                  <a:pt x="785" y="926"/>
                  <a:pt x="785" y="926"/>
                </a:cubicBezTo>
                <a:cubicBezTo>
                  <a:pt x="792" y="923"/>
                  <a:pt x="792" y="923"/>
                  <a:pt x="792" y="923"/>
                </a:cubicBezTo>
                <a:cubicBezTo>
                  <a:pt x="793" y="922"/>
                  <a:pt x="793" y="922"/>
                  <a:pt x="793" y="922"/>
                </a:cubicBezTo>
                <a:cubicBezTo>
                  <a:pt x="797" y="923"/>
                  <a:pt x="797" y="923"/>
                  <a:pt x="797" y="923"/>
                </a:cubicBezTo>
                <a:cubicBezTo>
                  <a:pt x="792" y="926"/>
                  <a:pt x="792" y="926"/>
                  <a:pt x="792" y="926"/>
                </a:cubicBezTo>
                <a:cubicBezTo>
                  <a:pt x="796" y="930"/>
                  <a:pt x="796" y="930"/>
                  <a:pt x="796" y="930"/>
                </a:cubicBezTo>
                <a:cubicBezTo>
                  <a:pt x="807" y="929"/>
                  <a:pt x="807" y="929"/>
                  <a:pt x="807" y="929"/>
                </a:cubicBezTo>
                <a:cubicBezTo>
                  <a:pt x="808" y="928"/>
                  <a:pt x="808" y="928"/>
                  <a:pt x="808" y="928"/>
                </a:cubicBezTo>
                <a:cubicBezTo>
                  <a:pt x="808" y="927"/>
                  <a:pt x="808" y="927"/>
                  <a:pt x="808" y="927"/>
                </a:cubicBezTo>
                <a:cubicBezTo>
                  <a:pt x="813" y="929"/>
                  <a:pt x="813" y="929"/>
                  <a:pt x="813" y="929"/>
                </a:cubicBezTo>
                <a:cubicBezTo>
                  <a:pt x="814" y="929"/>
                  <a:pt x="808" y="931"/>
                  <a:pt x="815" y="926"/>
                </a:cubicBezTo>
                <a:cubicBezTo>
                  <a:pt x="817" y="927"/>
                  <a:pt x="817" y="927"/>
                  <a:pt x="817" y="927"/>
                </a:cubicBezTo>
                <a:cubicBezTo>
                  <a:pt x="823" y="925"/>
                  <a:pt x="823" y="925"/>
                  <a:pt x="823" y="925"/>
                </a:cubicBezTo>
                <a:cubicBezTo>
                  <a:pt x="824" y="925"/>
                  <a:pt x="826" y="927"/>
                  <a:pt x="827" y="925"/>
                </a:cubicBezTo>
                <a:cubicBezTo>
                  <a:pt x="827" y="921"/>
                  <a:pt x="830" y="929"/>
                  <a:pt x="830" y="922"/>
                </a:cubicBezTo>
                <a:cubicBezTo>
                  <a:pt x="831" y="925"/>
                  <a:pt x="831" y="925"/>
                  <a:pt x="831" y="925"/>
                </a:cubicBezTo>
                <a:cubicBezTo>
                  <a:pt x="834" y="925"/>
                  <a:pt x="832" y="922"/>
                  <a:pt x="834" y="922"/>
                </a:cubicBezTo>
                <a:cubicBezTo>
                  <a:pt x="837" y="921"/>
                  <a:pt x="837" y="921"/>
                  <a:pt x="837" y="921"/>
                </a:cubicBezTo>
                <a:cubicBezTo>
                  <a:pt x="839" y="917"/>
                  <a:pt x="839" y="917"/>
                  <a:pt x="839" y="917"/>
                </a:cubicBezTo>
                <a:cubicBezTo>
                  <a:pt x="845" y="918"/>
                  <a:pt x="845" y="918"/>
                  <a:pt x="845" y="918"/>
                </a:cubicBezTo>
                <a:cubicBezTo>
                  <a:pt x="850" y="912"/>
                  <a:pt x="850" y="912"/>
                  <a:pt x="850" y="912"/>
                </a:cubicBezTo>
                <a:cubicBezTo>
                  <a:pt x="850" y="916"/>
                  <a:pt x="850" y="916"/>
                  <a:pt x="850" y="916"/>
                </a:cubicBezTo>
                <a:cubicBezTo>
                  <a:pt x="853" y="918"/>
                  <a:pt x="853" y="918"/>
                  <a:pt x="853" y="918"/>
                </a:cubicBezTo>
                <a:cubicBezTo>
                  <a:pt x="856" y="914"/>
                  <a:pt x="856" y="914"/>
                  <a:pt x="856" y="914"/>
                </a:cubicBezTo>
                <a:cubicBezTo>
                  <a:pt x="858" y="915"/>
                  <a:pt x="858" y="915"/>
                  <a:pt x="858" y="915"/>
                </a:cubicBezTo>
                <a:cubicBezTo>
                  <a:pt x="853" y="919"/>
                  <a:pt x="853" y="919"/>
                  <a:pt x="853" y="919"/>
                </a:cubicBezTo>
                <a:cubicBezTo>
                  <a:pt x="857" y="919"/>
                  <a:pt x="857" y="919"/>
                  <a:pt x="857" y="919"/>
                </a:cubicBezTo>
                <a:cubicBezTo>
                  <a:pt x="856" y="921"/>
                  <a:pt x="853" y="919"/>
                  <a:pt x="853" y="921"/>
                </a:cubicBezTo>
                <a:cubicBezTo>
                  <a:pt x="854" y="923"/>
                  <a:pt x="854" y="923"/>
                  <a:pt x="854" y="923"/>
                </a:cubicBezTo>
                <a:cubicBezTo>
                  <a:pt x="855" y="922"/>
                  <a:pt x="855" y="922"/>
                  <a:pt x="855" y="922"/>
                </a:cubicBezTo>
                <a:cubicBezTo>
                  <a:pt x="858" y="923"/>
                  <a:pt x="847" y="926"/>
                  <a:pt x="859" y="922"/>
                </a:cubicBezTo>
                <a:cubicBezTo>
                  <a:pt x="859" y="917"/>
                  <a:pt x="859" y="917"/>
                  <a:pt x="859" y="917"/>
                </a:cubicBezTo>
                <a:cubicBezTo>
                  <a:pt x="858" y="917"/>
                  <a:pt x="858" y="917"/>
                  <a:pt x="858" y="917"/>
                </a:cubicBezTo>
                <a:cubicBezTo>
                  <a:pt x="862" y="916"/>
                  <a:pt x="862" y="916"/>
                  <a:pt x="862" y="916"/>
                </a:cubicBezTo>
                <a:cubicBezTo>
                  <a:pt x="863" y="914"/>
                  <a:pt x="863" y="914"/>
                  <a:pt x="863" y="914"/>
                </a:cubicBezTo>
                <a:cubicBezTo>
                  <a:pt x="869" y="914"/>
                  <a:pt x="869" y="914"/>
                  <a:pt x="869" y="914"/>
                </a:cubicBezTo>
                <a:cubicBezTo>
                  <a:pt x="869" y="912"/>
                  <a:pt x="869" y="912"/>
                  <a:pt x="869" y="912"/>
                </a:cubicBezTo>
                <a:cubicBezTo>
                  <a:pt x="872" y="912"/>
                  <a:pt x="872" y="912"/>
                  <a:pt x="872" y="912"/>
                </a:cubicBezTo>
                <a:cubicBezTo>
                  <a:pt x="873" y="914"/>
                  <a:pt x="873" y="914"/>
                  <a:pt x="873" y="914"/>
                </a:cubicBezTo>
                <a:cubicBezTo>
                  <a:pt x="877" y="911"/>
                  <a:pt x="877" y="911"/>
                  <a:pt x="877" y="911"/>
                </a:cubicBezTo>
                <a:cubicBezTo>
                  <a:pt x="888" y="910"/>
                  <a:pt x="888" y="910"/>
                  <a:pt x="888" y="910"/>
                </a:cubicBezTo>
                <a:cubicBezTo>
                  <a:pt x="884" y="914"/>
                  <a:pt x="884" y="914"/>
                  <a:pt x="884" y="914"/>
                </a:cubicBezTo>
                <a:cubicBezTo>
                  <a:pt x="885" y="916"/>
                  <a:pt x="885" y="916"/>
                  <a:pt x="885" y="916"/>
                </a:cubicBezTo>
                <a:cubicBezTo>
                  <a:pt x="880" y="916"/>
                  <a:pt x="880" y="916"/>
                  <a:pt x="880" y="916"/>
                </a:cubicBezTo>
                <a:cubicBezTo>
                  <a:pt x="879" y="917"/>
                  <a:pt x="879" y="917"/>
                  <a:pt x="879" y="917"/>
                </a:cubicBezTo>
                <a:cubicBezTo>
                  <a:pt x="880" y="917"/>
                  <a:pt x="880" y="917"/>
                  <a:pt x="880" y="917"/>
                </a:cubicBezTo>
                <a:cubicBezTo>
                  <a:pt x="882" y="920"/>
                  <a:pt x="882" y="920"/>
                  <a:pt x="882" y="920"/>
                </a:cubicBezTo>
                <a:cubicBezTo>
                  <a:pt x="884" y="920"/>
                  <a:pt x="873" y="922"/>
                  <a:pt x="886" y="917"/>
                </a:cubicBezTo>
                <a:cubicBezTo>
                  <a:pt x="887" y="918"/>
                  <a:pt x="887" y="918"/>
                  <a:pt x="887" y="918"/>
                </a:cubicBezTo>
                <a:cubicBezTo>
                  <a:pt x="893" y="909"/>
                  <a:pt x="893" y="909"/>
                  <a:pt x="893" y="909"/>
                </a:cubicBezTo>
                <a:cubicBezTo>
                  <a:pt x="896" y="909"/>
                  <a:pt x="896" y="905"/>
                  <a:pt x="899" y="906"/>
                </a:cubicBezTo>
                <a:cubicBezTo>
                  <a:pt x="900" y="909"/>
                  <a:pt x="900" y="909"/>
                  <a:pt x="900" y="909"/>
                </a:cubicBezTo>
                <a:cubicBezTo>
                  <a:pt x="902" y="908"/>
                  <a:pt x="902" y="908"/>
                  <a:pt x="902" y="908"/>
                </a:cubicBezTo>
                <a:cubicBezTo>
                  <a:pt x="905" y="911"/>
                  <a:pt x="905" y="911"/>
                  <a:pt x="905" y="911"/>
                </a:cubicBezTo>
                <a:cubicBezTo>
                  <a:pt x="905" y="911"/>
                  <a:pt x="906" y="911"/>
                  <a:pt x="907" y="910"/>
                </a:cubicBezTo>
                <a:cubicBezTo>
                  <a:pt x="903" y="912"/>
                  <a:pt x="903" y="912"/>
                  <a:pt x="903" y="912"/>
                </a:cubicBezTo>
                <a:cubicBezTo>
                  <a:pt x="900" y="910"/>
                  <a:pt x="896" y="909"/>
                  <a:pt x="893" y="913"/>
                </a:cubicBezTo>
                <a:cubicBezTo>
                  <a:pt x="892" y="914"/>
                  <a:pt x="892" y="914"/>
                  <a:pt x="892" y="914"/>
                </a:cubicBezTo>
                <a:cubicBezTo>
                  <a:pt x="894" y="915"/>
                  <a:pt x="894" y="915"/>
                  <a:pt x="894" y="915"/>
                </a:cubicBezTo>
                <a:cubicBezTo>
                  <a:pt x="896" y="914"/>
                  <a:pt x="896" y="914"/>
                  <a:pt x="896" y="914"/>
                </a:cubicBezTo>
                <a:cubicBezTo>
                  <a:pt x="896" y="914"/>
                  <a:pt x="896" y="914"/>
                  <a:pt x="896" y="914"/>
                </a:cubicBezTo>
                <a:cubicBezTo>
                  <a:pt x="899" y="914"/>
                  <a:pt x="899" y="914"/>
                  <a:pt x="899" y="914"/>
                </a:cubicBezTo>
                <a:cubicBezTo>
                  <a:pt x="904" y="918"/>
                  <a:pt x="904" y="918"/>
                  <a:pt x="904" y="918"/>
                </a:cubicBezTo>
                <a:cubicBezTo>
                  <a:pt x="909" y="915"/>
                  <a:pt x="909" y="915"/>
                  <a:pt x="909" y="915"/>
                </a:cubicBezTo>
                <a:cubicBezTo>
                  <a:pt x="910" y="916"/>
                  <a:pt x="910" y="916"/>
                  <a:pt x="910" y="916"/>
                </a:cubicBezTo>
                <a:cubicBezTo>
                  <a:pt x="924" y="911"/>
                  <a:pt x="924" y="911"/>
                  <a:pt x="924" y="911"/>
                </a:cubicBezTo>
                <a:cubicBezTo>
                  <a:pt x="931" y="910"/>
                  <a:pt x="931" y="910"/>
                  <a:pt x="931" y="910"/>
                </a:cubicBezTo>
                <a:cubicBezTo>
                  <a:pt x="932" y="909"/>
                  <a:pt x="932" y="909"/>
                  <a:pt x="932" y="909"/>
                </a:cubicBezTo>
                <a:cubicBezTo>
                  <a:pt x="933" y="909"/>
                  <a:pt x="927" y="912"/>
                  <a:pt x="932" y="906"/>
                </a:cubicBezTo>
                <a:cubicBezTo>
                  <a:pt x="932" y="909"/>
                  <a:pt x="932" y="909"/>
                  <a:pt x="932" y="909"/>
                </a:cubicBezTo>
                <a:cubicBezTo>
                  <a:pt x="933" y="909"/>
                  <a:pt x="928" y="910"/>
                  <a:pt x="934" y="909"/>
                </a:cubicBezTo>
                <a:cubicBezTo>
                  <a:pt x="932" y="913"/>
                  <a:pt x="932" y="913"/>
                  <a:pt x="932" y="913"/>
                </a:cubicBezTo>
                <a:cubicBezTo>
                  <a:pt x="927" y="911"/>
                  <a:pt x="921" y="923"/>
                  <a:pt x="921" y="912"/>
                </a:cubicBezTo>
                <a:cubicBezTo>
                  <a:pt x="919" y="912"/>
                  <a:pt x="920" y="916"/>
                  <a:pt x="919" y="914"/>
                </a:cubicBezTo>
                <a:cubicBezTo>
                  <a:pt x="914" y="919"/>
                  <a:pt x="911" y="907"/>
                  <a:pt x="914" y="922"/>
                </a:cubicBezTo>
                <a:cubicBezTo>
                  <a:pt x="914" y="924"/>
                  <a:pt x="911" y="921"/>
                  <a:pt x="913" y="924"/>
                </a:cubicBezTo>
                <a:cubicBezTo>
                  <a:pt x="909" y="921"/>
                  <a:pt x="909" y="921"/>
                  <a:pt x="909" y="921"/>
                </a:cubicBezTo>
                <a:cubicBezTo>
                  <a:pt x="911" y="918"/>
                  <a:pt x="899" y="922"/>
                  <a:pt x="912" y="918"/>
                </a:cubicBezTo>
                <a:cubicBezTo>
                  <a:pt x="909" y="917"/>
                  <a:pt x="909" y="917"/>
                  <a:pt x="909" y="917"/>
                </a:cubicBezTo>
                <a:cubicBezTo>
                  <a:pt x="907" y="919"/>
                  <a:pt x="907" y="919"/>
                  <a:pt x="907" y="919"/>
                </a:cubicBezTo>
                <a:cubicBezTo>
                  <a:pt x="905" y="918"/>
                  <a:pt x="905" y="918"/>
                  <a:pt x="905" y="918"/>
                </a:cubicBezTo>
                <a:cubicBezTo>
                  <a:pt x="902" y="919"/>
                  <a:pt x="902" y="919"/>
                  <a:pt x="902" y="919"/>
                </a:cubicBezTo>
                <a:cubicBezTo>
                  <a:pt x="896" y="918"/>
                  <a:pt x="896" y="918"/>
                  <a:pt x="896" y="918"/>
                </a:cubicBezTo>
                <a:cubicBezTo>
                  <a:pt x="895" y="921"/>
                  <a:pt x="895" y="921"/>
                  <a:pt x="895" y="921"/>
                </a:cubicBezTo>
                <a:cubicBezTo>
                  <a:pt x="894" y="919"/>
                  <a:pt x="894" y="919"/>
                  <a:pt x="894" y="919"/>
                </a:cubicBezTo>
                <a:cubicBezTo>
                  <a:pt x="885" y="920"/>
                  <a:pt x="885" y="920"/>
                  <a:pt x="885" y="920"/>
                </a:cubicBezTo>
                <a:cubicBezTo>
                  <a:pt x="881" y="920"/>
                  <a:pt x="881" y="920"/>
                  <a:pt x="881" y="920"/>
                </a:cubicBezTo>
                <a:cubicBezTo>
                  <a:pt x="880" y="922"/>
                  <a:pt x="880" y="922"/>
                  <a:pt x="880" y="922"/>
                </a:cubicBezTo>
                <a:cubicBezTo>
                  <a:pt x="879" y="921"/>
                  <a:pt x="879" y="921"/>
                  <a:pt x="879" y="921"/>
                </a:cubicBezTo>
                <a:cubicBezTo>
                  <a:pt x="877" y="922"/>
                  <a:pt x="875" y="925"/>
                  <a:pt x="873" y="921"/>
                </a:cubicBezTo>
                <a:cubicBezTo>
                  <a:pt x="872" y="924"/>
                  <a:pt x="872" y="924"/>
                  <a:pt x="872" y="924"/>
                </a:cubicBezTo>
                <a:cubicBezTo>
                  <a:pt x="861" y="924"/>
                  <a:pt x="861" y="924"/>
                  <a:pt x="861" y="924"/>
                </a:cubicBezTo>
                <a:cubicBezTo>
                  <a:pt x="849" y="926"/>
                  <a:pt x="849" y="926"/>
                  <a:pt x="849" y="926"/>
                </a:cubicBezTo>
                <a:cubicBezTo>
                  <a:pt x="841" y="926"/>
                  <a:pt x="841" y="926"/>
                  <a:pt x="841" y="926"/>
                </a:cubicBezTo>
                <a:cubicBezTo>
                  <a:pt x="839" y="928"/>
                  <a:pt x="839" y="928"/>
                  <a:pt x="839" y="928"/>
                </a:cubicBezTo>
                <a:cubicBezTo>
                  <a:pt x="823" y="929"/>
                  <a:pt x="823" y="929"/>
                  <a:pt x="823" y="929"/>
                </a:cubicBezTo>
                <a:cubicBezTo>
                  <a:pt x="819" y="932"/>
                  <a:pt x="819" y="932"/>
                  <a:pt x="819" y="932"/>
                </a:cubicBezTo>
                <a:cubicBezTo>
                  <a:pt x="820" y="933"/>
                  <a:pt x="820" y="933"/>
                  <a:pt x="820" y="933"/>
                </a:cubicBezTo>
                <a:cubicBezTo>
                  <a:pt x="826" y="931"/>
                  <a:pt x="826" y="931"/>
                  <a:pt x="826" y="931"/>
                </a:cubicBezTo>
                <a:cubicBezTo>
                  <a:pt x="826" y="935"/>
                  <a:pt x="826" y="935"/>
                  <a:pt x="826" y="935"/>
                </a:cubicBezTo>
                <a:cubicBezTo>
                  <a:pt x="816" y="933"/>
                  <a:pt x="816" y="933"/>
                  <a:pt x="816" y="933"/>
                </a:cubicBezTo>
                <a:cubicBezTo>
                  <a:pt x="815" y="929"/>
                  <a:pt x="815" y="929"/>
                  <a:pt x="815" y="929"/>
                </a:cubicBezTo>
                <a:cubicBezTo>
                  <a:pt x="807" y="931"/>
                  <a:pt x="807" y="931"/>
                  <a:pt x="807" y="931"/>
                </a:cubicBezTo>
                <a:cubicBezTo>
                  <a:pt x="801" y="931"/>
                  <a:pt x="801" y="931"/>
                  <a:pt x="801" y="931"/>
                </a:cubicBezTo>
                <a:cubicBezTo>
                  <a:pt x="797" y="934"/>
                  <a:pt x="797" y="934"/>
                  <a:pt x="797" y="934"/>
                </a:cubicBezTo>
                <a:cubicBezTo>
                  <a:pt x="793" y="931"/>
                  <a:pt x="793" y="931"/>
                  <a:pt x="793" y="931"/>
                </a:cubicBezTo>
                <a:cubicBezTo>
                  <a:pt x="792" y="933"/>
                  <a:pt x="791" y="934"/>
                  <a:pt x="785" y="933"/>
                </a:cubicBezTo>
                <a:cubicBezTo>
                  <a:pt x="783" y="934"/>
                  <a:pt x="783" y="934"/>
                  <a:pt x="783" y="934"/>
                </a:cubicBezTo>
                <a:cubicBezTo>
                  <a:pt x="783" y="934"/>
                  <a:pt x="783" y="934"/>
                  <a:pt x="783" y="934"/>
                </a:cubicBezTo>
                <a:cubicBezTo>
                  <a:pt x="777" y="934"/>
                  <a:pt x="777" y="934"/>
                  <a:pt x="777" y="934"/>
                </a:cubicBezTo>
                <a:cubicBezTo>
                  <a:pt x="776" y="935"/>
                  <a:pt x="776" y="935"/>
                  <a:pt x="776" y="935"/>
                </a:cubicBezTo>
                <a:cubicBezTo>
                  <a:pt x="774" y="935"/>
                  <a:pt x="774" y="935"/>
                  <a:pt x="774" y="935"/>
                </a:cubicBezTo>
                <a:cubicBezTo>
                  <a:pt x="774" y="933"/>
                  <a:pt x="774" y="933"/>
                  <a:pt x="774" y="933"/>
                </a:cubicBezTo>
                <a:cubicBezTo>
                  <a:pt x="769" y="937"/>
                  <a:pt x="769" y="937"/>
                  <a:pt x="769" y="937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2" y="935"/>
                  <a:pt x="762" y="935"/>
                  <a:pt x="762" y="935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9"/>
                  <a:pt x="757" y="939"/>
                  <a:pt x="757" y="939"/>
                </a:cubicBezTo>
                <a:cubicBezTo>
                  <a:pt x="755" y="938"/>
                  <a:pt x="755" y="938"/>
                  <a:pt x="755" y="938"/>
                </a:cubicBezTo>
                <a:cubicBezTo>
                  <a:pt x="753" y="938"/>
                  <a:pt x="753" y="938"/>
                  <a:pt x="753" y="938"/>
                </a:cubicBezTo>
                <a:cubicBezTo>
                  <a:pt x="752" y="939"/>
                  <a:pt x="752" y="939"/>
                  <a:pt x="752" y="939"/>
                </a:cubicBezTo>
                <a:cubicBezTo>
                  <a:pt x="750" y="938"/>
                  <a:pt x="750" y="938"/>
                  <a:pt x="750" y="938"/>
                </a:cubicBezTo>
                <a:cubicBezTo>
                  <a:pt x="740" y="940"/>
                  <a:pt x="740" y="940"/>
                  <a:pt x="740" y="940"/>
                </a:cubicBezTo>
                <a:cubicBezTo>
                  <a:pt x="736" y="941"/>
                  <a:pt x="736" y="941"/>
                  <a:pt x="736" y="941"/>
                </a:cubicBezTo>
                <a:cubicBezTo>
                  <a:pt x="729" y="940"/>
                  <a:pt x="729" y="940"/>
                  <a:pt x="729" y="940"/>
                </a:cubicBezTo>
                <a:cubicBezTo>
                  <a:pt x="729" y="941"/>
                  <a:pt x="727" y="937"/>
                  <a:pt x="729" y="942"/>
                </a:cubicBezTo>
                <a:cubicBezTo>
                  <a:pt x="728" y="942"/>
                  <a:pt x="728" y="942"/>
                  <a:pt x="728" y="942"/>
                </a:cubicBezTo>
                <a:cubicBezTo>
                  <a:pt x="728" y="941"/>
                  <a:pt x="728" y="941"/>
                  <a:pt x="728" y="941"/>
                </a:cubicBezTo>
                <a:cubicBezTo>
                  <a:pt x="727" y="940"/>
                  <a:pt x="727" y="940"/>
                  <a:pt x="727" y="940"/>
                </a:cubicBezTo>
                <a:cubicBezTo>
                  <a:pt x="722" y="942"/>
                  <a:pt x="722" y="942"/>
                  <a:pt x="722" y="942"/>
                </a:cubicBezTo>
                <a:cubicBezTo>
                  <a:pt x="721" y="941"/>
                  <a:pt x="731" y="942"/>
                  <a:pt x="720" y="940"/>
                </a:cubicBezTo>
                <a:cubicBezTo>
                  <a:pt x="719" y="945"/>
                  <a:pt x="719" y="945"/>
                  <a:pt x="719" y="945"/>
                </a:cubicBezTo>
                <a:cubicBezTo>
                  <a:pt x="716" y="946"/>
                  <a:pt x="716" y="946"/>
                  <a:pt x="716" y="946"/>
                </a:cubicBezTo>
                <a:cubicBezTo>
                  <a:pt x="704" y="943"/>
                  <a:pt x="704" y="943"/>
                  <a:pt x="704" y="943"/>
                </a:cubicBezTo>
                <a:cubicBezTo>
                  <a:pt x="704" y="944"/>
                  <a:pt x="704" y="944"/>
                  <a:pt x="704" y="944"/>
                </a:cubicBezTo>
                <a:cubicBezTo>
                  <a:pt x="706" y="945"/>
                  <a:pt x="706" y="945"/>
                  <a:pt x="706" y="945"/>
                </a:cubicBezTo>
                <a:cubicBezTo>
                  <a:pt x="698" y="948"/>
                  <a:pt x="698" y="948"/>
                  <a:pt x="698" y="948"/>
                </a:cubicBezTo>
                <a:cubicBezTo>
                  <a:pt x="696" y="947"/>
                  <a:pt x="696" y="947"/>
                  <a:pt x="696" y="947"/>
                </a:cubicBezTo>
                <a:cubicBezTo>
                  <a:pt x="694" y="948"/>
                  <a:pt x="694" y="948"/>
                  <a:pt x="694" y="948"/>
                </a:cubicBezTo>
                <a:cubicBezTo>
                  <a:pt x="690" y="946"/>
                  <a:pt x="690" y="946"/>
                  <a:pt x="690" y="946"/>
                </a:cubicBezTo>
                <a:cubicBezTo>
                  <a:pt x="684" y="949"/>
                  <a:pt x="684" y="949"/>
                  <a:pt x="684" y="949"/>
                </a:cubicBezTo>
                <a:cubicBezTo>
                  <a:pt x="679" y="948"/>
                  <a:pt x="679" y="948"/>
                  <a:pt x="679" y="948"/>
                </a:cubicBezTo>
                <a:cubicBezTo>
                  <a:pt x="677" y="948"/>
                  <a:pt x="687" y="940"/>
                  <a:pt x="676" y="950"/>
                </a:cubicBezTo>
                <a:cubicBezTo>
                  <a:pt x="670" y="951"/>
                  <a:pt x="670" y="951"/>
                  <a:pt x="670" y="951"/>
                </a:cubicBezTo>
                <a:cubicBezTo>
                  <a:pt x="666" y="952"/>
                  <a:pt x="666" y="952"/>
                  <a:pt x="666" y="952"/>
                </a:cubicBezTo>
                <a:cubicBezTo>
                  <a:pt x="668" y="950"/>
                  <a:pt x="668" y="950"/>
                  <a:pt x="668" y="950"/>
                </a:cubicBezTo>
                <a:cubicBezTo>
                  <a:pt x="664" y="949"/>
                  <a:pt x="664" y="949"/>
                  <a:pt x="664" y="949"/>
                </a:cubicBezTo>
                <a:cubicBezTo>
                  <a:pt x="663" y="948"/>
                  <a:pt x="669" y="957"/>
                  <a:pt x="658" y="951"/>
                </a:cubicBezTo>
                <a:cubicBezTo>
                  <a:pt x="653" y="953"/>
                  <a:pt x="653" y="953"/>
                  <a:pt x="653" y="953"/>
                </a:cubicBezTo>
                <a:cubicBezTo>
                  <a:pt x="651" y="953"/>
                  <a:pt x="651" y="953"/>
                  <a:pt x="651" y="953"/>
                </a:cubicBezTo>
                <a:cubicBezTo>
                  <a:pt x="652" y="953"/>
                  <a:pt x="653" y="952"/>
                  <a:pt x="652" y="951"/>
                </a:cubicBezTo>
                <a:cubicBezTo>
                  <a:pt x="640" y="955"/>
                  <a:pt x="640" y="955"/>
                  <a:pt x="640" y="955"/>
                </a:cubicBezTo>
                <a:cubicBezTo>
                  <a:pt x="633" y="956"/>
                  <a:pt x="633" y="956"/>
                  <a:pt x="633" y="956"/>
                </a:cubicBezTo>
                <a:cubicBezTo>
                  <a:pt x="632" y="955"/>
                  <a:pt x="632" y="955"/>
                  <a:pt x="632" y="955"/>
                </a:cubicBezTo>
                <a:cubicBezTo>
                  <a:pt x="627" y="957"/>
                  <a:pt x="627" y="957"/>
                  <a:pt x="627" y="957"/>
                </a:cubicBezTo>
                <a:cubicBezTo>
                  <a:pt x="623" y="956"/>
                  <a:pt x="623" y="956"/>
                  <a:pt x="623" y="956"/>
                </a:cubicBezTo>
                <a:cubicBezTo>
                  <a:pt x="621" y="958"/>
                  <a:pt x="621" y="958"/>
                  <a:pt x="621" y="958"/>
                </a:cubicBezTo>
                <a:cubicBezTo>
                  <a:pt x="621" y="957"/>
                  <a:pt x="628" y="958"/>
                  <a:pt x="619" y="957"/>
                </a:cubicBezTo>
                <a:cubicBezTo>
                  <a:pt x="619" y="956"/>
                  <a:pt x="619" y="956"/>
                  <a:pt x="619" y="956"/>
                </a:cubicBezTo>
                <a:cubicBezTo>
                  <a:pt x="615" y="958"/>
                  <a:pt x="615" y="958"/>
                  <a:pt x="615" y="958"/>
                </a:cubicBezTo>
                <a:cubicBezTo>
                  <a:pt x="615" y="958"/>
                  <a:pt x="616" y="959"/>
                  <a:pt x="615" y="957"/>
                </a:cubicBezTo>
                <a:cubicBezTo>
                  <a:pt x="614" y="959"/>
                  <a:pt x="628" y="955"/>
                  <a:pt x="609" y="957"/>
                </a:cubicBezTo>
                <a:cubicBezTo>
                  <a:pt x="611" y="958"/>
                  <a:pt x="611" y="958"/>
                  <a:pt x="611" y="958"/>
                </a:cubicBezTo>
                <a:cubicBezTo>
                  <a:pt x="610" y="960"/>
                  <a:pt x="610" y="960"/>
                  <a:pt x="610" y="960"/>
                </a:cubicBezTo>
                <a:cubicBezTo>
                  <a:pt x="608" y="959"/>
                  <a:pt x="608" y="959"/>
                  <a:pt x="608" y="959"/>
                </a:cubicBezTo>
                <a:cubicBezTo>
                  <a:pt x="604" y="960"/>
                  <a:pt x="604" y="960"/>
                  <a:pt x="604" y="960"/>
                </a:cubicBezTo>
                <a:cubicBezTo>
                  <a:pt x="607" y="960"/>
                  <a:pt x="601" y="959"/>
                  <a:pt x="607" y="958"/>
                </a:cubicBezTo>
                <a:cubicBezTo>
                  <a:pt x="604" y="957"/>
                  <a:pt x="604" y="957"/>
                  <a:pt x="604" y="957"/>
                </a:cubicBezTo>
                <a:cubicBezTo>
                  <a:pt x="599" y="959"/>
                  <a:pt x="599" y="959"/>
                  <a:pt x="599" y="959"/>
                </a:cubicBezTo>
                <a:cubicBezTo>
                  <a:pt x="600" y="959"/>
                  <a:pt x="598" y="956"/>
                  <a:pt x="600" y="959"/>
                </a:cubicBezTo>
                <a:cubicBezTo>
                  <a:pt x="599" y="961"/>
                  <a:pt x="599" y="961"/>
                  <a:pt x="599" y="961"/>
                </a:cubicBezTo>
                <a:cubicBezTo>
                  <a:pt x="591" y="961"/>
                  <a:pt x="591" y="961"/>
                  <a:pt x="591" y="961"/>
                </a:cubicBezTo>
                <a:cubicBezTo>
                  <a:pt x="591" y="960"/>
                  <a:pt x="590" y="963"/>
                  <a:pt x="590" y="959"/>
                </a:cubicBezTo>
                <a:cubicBezTo>
                  <a:pt x="586" y="962"/>
                  <a:pt x="597" y="952"/>
                  <a:pt x="585" y="963"/>
                </a:cubicBezTo>
                <a:cubicBezTo>
                  <a:pt x="583" y="965"/>
                  <a:pt x="583" y="965"/>
                  <a:pt x="583" y="965"/>
                </a:cubicBezTo>
                <a:cubicBezTo>
                  <a:pt x="590" y="965"/>
                  <a:pt x="590" y="965"/>
                  <a:pt x="590" y="965"/>
                </a:cubicBezTo>
                <a:cubicBezTo>
                  <a:pt x="591" y="963"/>
                  <a:pt x="591" y="963"/>
                  <a:pt x="591" y="963"/>
                </a:cubicBezTo>
                <a:cubicBezTo>
                  <a:pt x="593" y="967"/>
                  <a:pt x="593" y="967"/>
                  <a:pt x="593" y="967"/>
                </a:cubicBezTo>
                <a:cubicBezTo>
                  <a:pt x="593" y="966"/>
                  <a:pt x="593" y="966"/>
                  <a:pt x="594" y="966"/>
                </a:cubicBezTo>
                <a:cubicBezTo>
                  <a:pt x="594" y="967"/>
                  <a:pt x="594" y="967"/>
                  <a:pt x="594" y="967"/>
                </a:cubicBezTo>
                <a:cubicBezTo>
                  <a:pt x="591" y="967"/>
                  <a:pt x="591" y="967"/>
                  <a:pt x="591" y="967"/>
                </a:cubicBezTo>
                <a:cubicBezTo>
                  <a:pt x="591" y="967"/>
                  <a:pt x="591" y="967"/>
                  <a:pt x="591" y="967"/>
                </a:cubicBezTo>
                <a:cubicBezTo>
                  <a:pt x="590" y="966"/>
                  <a:pt x="590" y="966"/>
                  <a:pt x="590" y="966"/>
                </a:cubicBezTo>
                <a:cubicBezTo>
                  <a:pt x="587" y="967"/>
                  <a:pt x="587" y="967"/>
                  <a:pt x="587" y="967"/>
                </a:cubicBezTo>
                <a:cubicBezTo>
                  <a:pt x="590" y="969"/>
                  <a:pt x="590" y="969"/>
                  <a:pt x="590" y="969"/>
                </a:cubicBezTo>
                <a:cubicBezTo>
                  <a:pt x="589" y="970"/>
                  <a:pt x="589" y="970"/>
                  <a:pt x="589" y="970"/>
                </a:cubicBezTo>
                <a:cubicBezTo>
                  <a:pt x="584" y="969"/>
                  <a:pt x="584" y="969"/>
                  <a:pt x="584" y="969"/>
                </a:cubicBezTo>
                <a:cubicBezTo>
                  <a:pt x="586" y="967"/>
                  <a:pt x="586" y="967"/>
                  <a:pt x="586" y="967"/>
                </a:cubicBezTo>
                <a:cubicBezTo>
                  <a:pt x="583" y="965"/>
                  <a:pt x="583" y="965"/>
                  <a:pt x="583" y="965"/>
                </a:cubicBezTo>
                <a:cubicBezTo>
                  <a:pt x="583" y="965"/>
                  <a:pt x="583" y="965"/>
                  <a:pt x="583" y="965"/>
                </a:cubicBezTo>
                <a:cubicBezTo>
                  <a:pt x="583" y="960"/>
                  <a:pt x="583" y="960"/>
                  <a:pt x="583" y="960"/>
                </a:cubicBezTo>
                <a:cubicBezTo>
                  <a:pt x="566" y="963"/>
                  <a:pt x="566" y="963"/>
                  <a:pt x="566" y="963"/>
                </a:cubicBezTo>
                <a:cubicBezTo>
                  <a:pt x="565" y="965"/>
                  <a:pt x="565" y="965"/>
                  <a:pt x="565" y="965"/>
                </a:cubicBezTo>
                <a:cubicBezTo>
                  <a:pt x="563" y="965"/>
                  <a:pt x="576" y="963"/>
                  <a:pt x="559" y="965"/>
                </a:cubicBezTo>
                <a:cubicBezTo>
                  <a:pt x="564" y="967"/>
                  <a:pt x="564" y="967"/>
                  <a:pt x="564" y="967"/>
                </a:cubicBezTo>
                <a:cubicBezTo>
                  <a:pt x="560" y="967"/>
                  <a:pt x="560" y="967"/>
                  <a:pt x="560" y="967"/>
                </a:cubicBezTo>
                <a:cubicBezTo>
                  <a:pt x="556" y="968"/>
                  <a:pt x="556" y="968"/>
                  <a:pt x="556" y="968"/>
                </a:cubicBezTo>
                <a:cubicBezTo>
                  <a:pt x="553" y="965"/>
                  <a:pt x="553" y="965"/>
                  <a:pt x="553" y="965"/>
                </a:cubicBezTo>
                <a:cubicBezTo>
                  <a:pt x="554" y="962"/>
                  <a:pt x="554" y="962"/>
                  <a:pt x="554" y="962"/>
                </a:cubicBezTo>
                <a:cubicBezTo>
                  <a:pt x="550" y="962"/>
                  <a:pt x="550" y="962"/>
                  <a:pt x="550" y="962"/>
                </a:cubicBezTo>
                <a:cubicBezTo>
                  <a:pt x="550" y="963"/>
                  <a:pt x="550" y="963"/>
                  <a:pt x="550" y="963"/>
                </a:cubicBezTo>
                <a:cubicBezTo>
                  <a:pt x="552" y="965"/>
                  <a:pt x="552" y="965"/>
                  <a:pt x="552" y="965"/>
                </a:cubicBezTo>
                <a:cubicBezTo>
                  <a:pt x="545" y="967"/>
                  <a:pt x="545" y="967"/>
                  <a:pt x="545" y="967"/>
                </a:cubicBezTo>
                <a:cubicBezTo>
                  <a:pt x="545" y="967"/>
                  <a:pt x="542" y="968"/>
                  <a:pt x="547" y="967"/>
                </a:cubicBezTo>
                <a:cubicBezTo>
                  <a:pt x="546" y="968"/>
                  <a:pt x="549" y="968"/>
                  <a:pt x="545" y="969"/>
                </a:cubicBezTo>
                <a:cubicBezTo>
                  <a:pt x="545" y="967"/>
                  <a:pt x="545" y="967"/>
                  <a:pt x="545" y="967"/>
                </a:cubicBezTo>
                <a:cubicBezTo>
                  <a:pt x="544" y="967"/>
                  <a:pt x="543" y="966"/>
                  <a:pt x="542" y="969"/>
                </a:cubicBezTo>
                <a:cubicBezTo>
                  <a:pt x="543" y="970"/>
                  <a:pt x="543" y="970"/>
                  <a:pt x="543" y="970"/>
                </a:cubicBezTo>
                <a:cubicBezTo>
                  <a:pt x="546" y="970"/>
                  <a:pt x="546" y="970"/>
                  <a:pt x="546" y="970"/>
                </a:cubicBezTo>
                <a:cubicBezTo>
                  <a:pt x="543" y="972"/>
                  <a:pt x="543" y="972"/>
                  <a:pt x="543" y="972"/>
                </a:cubicBezTo>
                <a:cubicBezTo>
                  <a:pt x="536" y="970"/>
                  <a:pt x="536" y="970"/>
                  <a:pt x="536" y="970"/>
                </a:cubicBezTo>
                <a:cubicBezTo>
                  <a:pt x="535" y="972"/>
                  <a:pt x="535" y="972"/>
                  <a:pt x="535" y="972"/>
                </a:cubicBezTo>
                <a:cubicBezTo>
                  <a:pt x="533" y="972"/>
                  <a:pt x="531" y="976"/>
                  <a:pt x="529" y="972"/>
                </a:cubicBezTo>
                <a:cubicBezTo>
                  <a:pt x="527" y="974"/>
                  <a:pt x="527" y="974"/>
                  <a:pt x="527" y="974"/>
                </a:cubicBezTo>
                <a:cubicBezTo>
                  <a:pt x="529" y="976"/>
                  <a:pt x="529" y="976"/>
                  <a:pt x="529" y="976"/>
                </a:cubicBezTo>
                <a:cubicBezTo>
                  <a:pt x="523" y="974"/>
                  <a:pt x="523" y="974"/>
                  <a:pt x="523" y="974"/>
                </a:cubicBezTo>
                <a:cubicBezTo>
                  <a:pt x="522" y="974"/>
                  <a:pt x="520" y="973"/>
                  <a:pt x="519" y="975"/>
                </a:cubicBezTo>
                <a:cubicBezTo>
                  <a:pt x="520" y="977"/>
                  <a:pt x="520" y="977"/>
                  <a:pt x="520" y="977"/>
                </a:cubicBezTo>
                <a:cubicBezTo>
                  <a:pt x="516" y="974"/>
                  <a:pt x="516" y="974"/>
                  <a:pt x="516" y="974"/>
                </a:cubicBezTo>
                <a:cubicBezTo>
                  <a:pt x="511" y="977"/>
                  <a:pt x="511" y="977"/>
                  <a:pt x="511" y="977"/>
                </a:cubicBezTo>
                <a:cubicBezTo>
                  <a:pt x="511" y="974"/>
                  <a:pt x="511" y="974"/>
                  <a:pt x="511" y="974"/>
                </a:cubicBezTo>
                <a:cubicBezTo>
                  <a:pt x="508" y="975"/>
                  <a:pt x="508" y="975"/>
                  <a:pt x="508" y="975"/>
                </a:cubicBezTo>
                <a:cubicBezTo>
                  <a:pt x="508" y="975"/>
                  <a:pt x="509" y="975"/>
                  <a:pt x="508" y="974"/>
                </a:cubicBezTo>
                <a:cubicBezTo>
                  <a:pt x="508" y="973"/>
                  <a:pt x="508" y="973"/>
                  <a:pt x="508" y="973"/>
                </a:cubicBezTo>
                <a:cubicBezTo>
                  <a:pt x="503" y="977"/>
                  <a:pt x="503" y="977"/>
                  <a:pt x="503" y="977"/>
                </a:cubicBezTo>
                <a:cubicBezTo>
                  <a:pt x="498" y="977"/>
                  <a:pt x="498" y="977"/>
                  <a:pt x="498" y="977"/>
                </a:cubicBezTo>
                <a:cubicBezTo>
                  <a:pt x="499" y="979"/>
                  <a:pt x="499" y="979"/>
                  <a:pt x="499" y="979"/>
                </a:cubicBezTo>
                <a:cubicBezTo>
                  <a:pt x="498" y="979"/>
                  <a:pt x="498" y="979"/>
                  <a:pt x="498" y="979"/>
                </a:cubicBezTo>
                <a:cubicBezTo>
                  <a:pt x="499" y="982"/>
                  <a:pt x="499" y="982"/>
                  <a:pt x="499" y="982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74" y="984"/>
                  <a:pt x="474" y="984"/>
                  <a:pt x="474" y="984"/>
                </a:cubicBezTo>
                <a:cubicBezTo>
                  <a:pt x="473" y="983"/>
                  <a:pt x="473" y="983"/>
                  <a:pt x="473" y="983"/>
                </a:cubicBezTo>
                <a:cubicBezTo>
                  <a:pt x="486" y="980"/>
                  <a:pt x="486" y="980"/>
                  <a:pt x="486" y="980"/>
                </a:cubicBezTo>
                <a:cubicBezTo>
                  <a:pt x="489" y="979"/>
                  <a:pt x="489" y="979"/>
                  <a:pt x="489" y="979"/>
                </a:cubicBezTo>
                <a:cubicBezTo>
                  <a:pt x="490" y="978"/>
                  <a:pt x="490" y="978"/>
                  <a:pt x="490" y="978"/>
                </a:cubicBezTo>
                <a:cubicBezTo>
                  <a:pt x="485" y="978"/>
                  <a:pt x="485" y="978"/>
                  <a:pt x="485" y="978"/>
                </a:cubicBezTo>
                <a:cubicBezTo>
                  <a:pt x="484" y="976"/>
                  <a:pt x="484" y="976"/>
                  <a:pt x="484" y="976"/>
                </a:cubicBezTo>
                <a:cubicBezTo>
                  <a:pt x="477" y="978"/>
                  <a:pt x="477" y="978"/>
                  <a:pt x="477" y="978"/>
                </a:cubicBezTo>
                <a:cubicBezTo>
                  <a:pt x="475" y="978"/>
                  <a:pt x="475" y="978"/>
                  <a:pt x="475" y="978"/>
                </a:cubicBezTo>
                <a:cubicBezTo>
                  <a:pt x="470" y="981"/>
                  <a:pt x="470" y="981"/>
                  <a:pt x="470" y="981"/>
                </a:cubicBezTo>
                <a:cubicBezTo>
                  <a:pt x="469" y="980"/>
                  <a:pt x="469" y="980"/>
                  <a:pt x="469" y="980"/>
                </a:cubicBezTo>
                <a:cubicBezTo>
                  <a:pt x="465" y="981"/>
                  <a:pt x="465" y="981"/>
                  <a:pt x="465" y="981"/>
                </a:cubicBezTo>
                <a:cubicBezTo>
                  <a:pt x="465" y="981"/>
                  <a:pt x="469" y="978"/>
                  <a:pt x="463" y="980"/>
                </a:cubicBezTo>
                <a:cubicBezTo>
                  <a:pt x="466" y="975"/>
                  <a:pt x="466" y="975"/>
                  <a:pt x="466" y="975"/>
                </a:cubicBezTo>
                <a:cubicBezTo>
                  <a:pt x="462" y="976"/>
                  <a:pt x="462" y="976"/>
                  <a:pt x="462" y="976"/>
                </a:cubicBezTo>
                <a:cubicBezTo>
                  <a:pt x="460" y="981"/>
                  <a:pt x="460" y="981"/>
                  <a:pt x="460" y="981"/>
                </a:cubicBezTo>
                <a:cubicBezTo>
                  <a:pt x="453" y="978"/>
                  <a:pt x="473" y="980"/>
                  <a:pt x="453" y="981"/>
                </a:cubicBezTo>
                <a:cubicBezTo>
                  <a:pt x="448" y="979"/>
                  <a:pt x="448" y="979"/>
                  <a:pt x="448" y="979"/>
                </a:cubicBezTo>
                <a:cubicBezTo>
                  <a:pt x="447" y="977"/>
                  <a:pt x="447" y="977"/>
                  <a:pt x="447" y="977"/>
                </a:cubicBezTo>
                <a:cubicBezTo>
                  <a:pt x="438" y="978"/>
                  <a:pt x="438" y="978"/>
                  <a:pt x="438" y="978"/>
                </a:cubicBezTo>
                <a:cubicBezTo>
                  <a:pt x="440" y="979"/>
                  <a:pt x="440" y="979"/>
                  <a:pt x="440" y="979"/>
                </a:cubicBezTo>
                <a:cubicBezTo>
                  <a:pt x="447" y="979"/>
                  <a:pt x="447" y="979"/>
                  <a:pt x="447" y="979"/>
                </a:cubicBezTo>
                <a:cubicBezTo>
                  <a:pt x="443" y="983"/>
                  <a:pt x="443" y="983"/>
                  <a:pt x="443" y="983"/>
                </a:cubicBezTo>
                <a:cubicBezTo>
                  <a:pt x="436" y="984"/>
                  <a:pt x="436" y="984"/>
                  <a:pt x="436" y="984"/>
                </a:cubicBezTo>
                <a:cubicBezTo>
                  <a:pt x="437" y="983"/>
                  <a:pt x="437" y="983"/>
                  <a:pt x="437" y="983"/>
                </a:cubicBezTo>
                <a:cubicBezTo>
                  <a:pt x="434" y="982"/>
                  <a:pt x="434" y="982"/>
                  <a:pt x="434" y="982"/>
                </a:cubicBezTo>
                <a:cubicBezTo>
                  <a:pt x="428" y="983"/>
                  <a:pt x="428" y="983"/>
                  <a:pt x="428" y="983"/>
                </a:cubicBezTo>
                <a:cubicBezTo>
                  <a:pt x="420" y="983"/>
                  <a:pt x="420" y="983"/>
                  <a:pt x="420" y="983"/>
                </a:cubicBezTo>
                <a:cubicBezTo>
                  <a:pt x="412" y="982"/>
                  <a:pt x="412" y="982"/>
                  <a:pt x="412" y="982"/>
                </a:cubicBezTo>
                <a:cubicBezTo>
                  <a:pt x="402" y="984"/>
                  <a:pt x="402" y="984"/>
                  <a:pt x="402" y="984"/>
                </a:cubicBezTo>
                <a:cubicBezTo>
                  <a:pt x="399" y="983"/>
                  <a:pt x="399" y="983"/>
                  <a:pt x="399" y="983"/>
                </a:cubicBezTo>
                <a:cubicBezTo>
                  <a:pt x="397" y="984"/>
                  <a:pt x="397" y="984"/>
                  <a:pt x="397" y="984"/>
                </a:cubicBezTo>
                <a:cubicBezTo>
                  <a:pt x="389" y="984"/>
                  <a:pt x="389" y="984"/>
                  <a:pt x="389" y="984"/>
                </a:cubicBezTo>
                <a:cubicBezTo>
                  <a:pt x="391" y="985"/>
                  <a:pt x="393" y="984"/>
                  <a:pt x="394" y="983"/>
                </a:cubicBezTo>
                <a:cubicBezTo>
                  <a:pt x="392" y="982"/>
                  <a:pt x="400" y="981"/>
                  <a:pt x="391" y="981"/>
                </a:cubicBezTo>
                <a:cubicBezTo>
                  <a:pt x="391" y="982"/>
                  <a:pt x="391" y="982"/>
                  <a:pt x="391" y="982"/>
                </a:cubicBezTo>
                <a:cubicBezTo>
                  <a:pt x="390" y="981"/>
                  <a:pt x="398" y="978"/>
                  <a:pt x="384" y="982"/>
                </a:cubicBezTo>
                <a:cubicBezTo>
                  <a:pt x="379" y="981"/>
                  <a:pt x="379" y="981"/>
                  <a:pt x="379" y="981"/>
                </a:cubicBezTo>
                <a:cubicBezTo>
                  <a:pt x="378" y="981"/>
                  <a:pt x="383" y="979"/>
                  <a:pt x="377" y="982"/>
                </a:cubicBezTo>
                <a:cubicBezTo>
                  <a:pt x="379" y="985"/>
                  <a:pt x="379" y="985"/>
                  <a:pt x="379" y="985"/>
                </a:cubicBezTo>
                <a:cubicBezTo>
                  <a:pt x="377" y="986"/>
                  <a:pt x="377" y="986"/>
                  <a:pt x="377" y="986"/>
                </a:cubicBezTo>
                <a:cubicBezTo>
                  <a:pt x="375" y="986"/>
                  <a:pt x="375" y="986"/>
                  <a:pt x="375" y="986"/>
                </a:cubicBezTo>
                <a:cubicBezTo>
                  <a:pt x="374" y="984"/>
                  <a:pt x="374" y="984"/>
                  <a:pt x="374" y="984"/>
                </a:cubicBezTo>
                <a:cubicBezTo>
                  <a:pt x="376" y="981"/>
                  <a:pt x="385" y="985"/>
                  <a:pt x="367" y="987"/>
                </a:cubicBezTo>
                <a:cubicBezTo>
                  <a:pt x="364" y="988"/>
                  <a:pt x="364" y="988"/>
                  <a:pt x="364" y="988"/>
                </a:cubicBezTo>
                <a:cubicBezTo>
                  <a:pt x="361" y="988"/>
                  <a:pt x="361" y="988"/>
                  <a:pt x="361" y="988"/>
                </a:cubicBezTo>
                <a:cubicBezTo>
                  <a:pt x="363" y="987"/>
                  <a:pt x="363" y="987"/>
                  <a:pt x="363" y="987"/>
                </a:cubicBezTo>
                <a:cubicBezTo>
                  <a:pt x="356" y="984"/>
                  <a:pt x="356" y="984"/>
                  <a:pt x="356" y="984"/>
                </a:cubicBezTo>
                <a:cubicBezTo>
                  <a:pt x="353" y="984"/>
                  <a:pt x="353" y="984"/>
                  <a:pt x="353" y="984"/>
                </a:cubicBezTo>
                <a:cubicBezTo>
                  <a:pt x="353" y="983"/>
                  <a:pt x="353" y="983"/>
                  <a:pt x="353" y="983"/>
                </a:cubicBezTo>
                <a:cubicBezTo>
                  <a:pt x="355" y="982"/>
                  <a:pt x="355" y="982"/>
                  <a:pt x="355" y="982"/>
                </a:cubicBezTo>
                <a:cubicBezTo>
                  <a:pt x="352" y="981"/>
                  <a:pt x="352" y="981"/>
                  <a:pt x="352" y="981"/>
                </a:cubicBezTo>
                <a:cubicBezTo>
                  <a:pt x="351" y="984"/>
                  <a:pt x="351" y="984"/>
                  <a:pt x="351" y="984"/>
                </a:cubicBezTo>
                <a:cubicBezTo>
                  <a:pt x="350" y="984"/>
                  <a:pt x="353" y="983"/>
                  <a:pt x="349" y="983"/>
                </a:cubicBezTo>
                <a:cubicBezTo>
                  <a:pt x="350" y="982"/>
                  <a:pt x="350" y="982"/>
                  <a:pt x="350" y="982"/>
                </a:cubicBezTo>
                <a:cubicBezTo>
                  <a:pt x="350" y="981"/>
                  <a:pt x="350" y="981"/>
                  <a:pt x="350" y="981"/>
                </a:cubicBezTo>
                <a:cubicBezTo>
                  <a:pt x="346" y="983"/>
                  <a:pt x="346" y="983"/>
                  <a:pt x="346" y="983"/>
                </a:cubicBezTo>
                <a:cubicBezTo>
                  <a:pt x="347" y="981"/>
                  <a:pt x="347" y="981"/>
                  <a:pt x="347" y="981"/>
                </a:cubicBezTo>
                <a:cubicBezTo>
                  <a:pt x="342" y="982"/>
                  <a:pt x="342" y="982"/>
                  <a:pt x="342" y="982"/>
                </a:cubicBezTo>
                <a:cubicBezTo>
                  <a:pt x="341" y="984"/>
                  <a:pt x="341" y="984"/>
                  <a:pt x="341" y="984"/>
                </a:cubicBezTo>
                <a:cubicBezTo>
                  <a:pt x="338" y="983"/>
                  <a:pt x="346" y="980"/>
                  <a:pt x="339" y="982"/>
                </a:cubicBezTo>
                <a:cubicBezTo>
                  <a:pt x="337" y="985"/>
                  <a:pt x="337" y="985"/>
                  <a:pt x="337" y="985"/>
                </a:cubicBezTo>
                <a:cubicBezTo>
                  <a:pt x="337" y="984"/>
                  <a:pt x="337" y="984"/>
                  <a:pt x="337" y="984"/>
                </a:cubicBezTo>
                <a:cubicBezTo>
                  <a:pt x="335" y="986"/>
                  <a:pt x="335" y="986"/>
                  <a:pt x="335" y="986"/>
                </a:cubicBezTo>
                <a:cubicBezTo>
                  <a:pt x="337" y="983"/>
                  <a:pt x="337" y="983"/>
                  <a:pt x="337" y="983"/>
                </a:cubicBezTo>
                <a:cubicBezTo>
                  <a:pt x="334" y="980"/>
                  <a:pt x="334" y="980"/>
                  <a:pt x="334" y="980"/>
                </a:cubicBezTo>
                <a:cubicBezTo>
                  <a:pt x="331" y="982"/>
                  <a:pt x="331" y="982"/>
                  <a:pt x="331" y="982"/>
                </a:cubicBezTo>
                <a:cubicBezTo>
                  <a:pt x="330" y="983"/>
                  <a:pt x="330" y="983"/>
                  <a:pt x="332" y="983"/>
                </a:cubicBezTo>
                <a:cubicBezTo>
                  <a:pt x="332" y="984"/>
                  <a:pt x="332" y="984"/>
                  <a:pt x="331" y="984"/>
                </a:cubicBezTo>
                <a:cubicBezTo>
                  <a:pt x="329" y="983"/>
                  <a:pt x="329" y="983"/>
                  <a:pt x="329" y="983"/>
                </a:cubicBezTo>
                <a:cubicBezTo>
                  <a:pt x="327" y="984"/>
                  <a:pt x="327" y="984"/>
                  <a:pt x="327" y="984"/>
                </a:cubicBezTo>
                <a:cubicBezTo>
                  <a:pt x="327" y="986"/>
                  <a:pt x="327" y="986"/>
                  <a:pt x="327" y="986"/>
                </a:cubicBezTo>
                <a:cubicBezTo>
                  <a:pt x="327" y="987"/>
                  <a:pt x="327" y="987"/>
                  <a:pt x="327" y="987"/>
                </a:cubicBezTo>
                <a:cubicBezTo>
                  <a:pt x="325" y="987"/>
                  <a:pt x="325" y="987"/>
                  <a:pt x="325" y="987"/>
                </a:cubicBezTo>
                <a:cubicBezTo>
                  <a:pt x="325" y="983"/>
                  <a:pt x="325" y="983"/>
                  <a:pt x="325" y="983"/>
                </a:cubicBezTo>
                <a:cubicBezTo>
                  <a:pt x="321" y="982"/>
                  <a:pt x="321" y="982"/>
                  <a:pt x="321" y="982"/>
                </a:cubicBezTo>
                <a:cubicBezTo>
                  <a:pt x="327" y="981"/>
                  <a:pt x="327" y="981"/>
                  <a:pt x="327" y="981"/>
                </a:cubicBezTo>
                <a:cubicBezTo>
                  <a:pt x="327" y="978"/>
                  <a:pt x="319" y="986"/>
                  <a:pt x="328" y="978"/>
                </a:cubicBezTo>
                <a:cubicBezTo>
                  <a:pt x="327" y="978"/>
                  <a:pt x="327" y="978"/>
                  <a:pt x="327" y="978"/>
                </a:cubicBezTo>
                <a:cubicBezTo>
                  <a:pt x="325" y="975"/>
                  <a:pt x="325" y="975"/>
                  <a:pt x="325" y="975"/>
                </a:cubicBezTo>
                <a:cubicBezTo>
                  <a:pt x="325" y="973"/>
                  <a:pt x="325" y="973"/>
                  <a:pt x="325" y="973"/>
                </a:cubicBezTo>
                <a:cubicBezTo>
                  <a:pt x="323" y="972"/>
                  <a:pt x="323" y="972"/>
                  <a:pt x="323" y="972"/>
                </a:cubicBezTo>
                <a:cubicBezTo>
                  <a:pt x="319" y="975"/>
                  <a:pt x="319" y="975"/>
                  <a:pt x="319" y="975"/>
                </a:cubicBezTo>
                <a:cubicBezTo>
                  <a:pt x="314" y="976"/>
                  <a:pt x="314" y="976"/>
                  <a:pt x="314" y="976"/>
                </a:cubicBezTo>
                <a:cubicBezTo>
                  <a:pt x="314" y="973"/>
                  <a:pt x="314" y="973"/>
                  <a:pt x="314" y="973"/>
                </a:cubicBezTo>
                <a:cubicBezTo>
                  <a:pt x="312" y="970"/>
                  <a:pt x="312" y="970"/>
                  <a:pt x="312" y="970"/>
                </a:cubicBezTo>
                <a:cubicBezTo>
                  <a:pt x="313" y="968"/>
                  <a:pt x="313" y="968"/>
                  <a:pt x="313" y="968"/>
                </a:cubicBezTo>
                <a:cubicBezTo>
                  <a:pt x="317" y="967"/>
                  <a:pt x="317" y="967"/>
                  <a:pt x="317" y="967"/>
                </a:cubicBezTo>
                <a:cubicBezTo>
                  <a:pt x="315" y="965"/>
                  <a:pt x="315" y="965"/>
                  <a:pt x="315" y="965"/>
                </a:cubicBezTo>
                <a:cubicBezTo>
                  <a:pt x="314" y="966"/>
                  <a:pt x="314" y="966"/>
                  <a:pt x="314" y="966"/>
                </a:cubicBezTo>
                <a:cubicBezTo>
                  <a:pt x="314" y="962"/>
                  <a:pt x="314" y="962"/>
                  <a:pt x="314" y="962"/>
                </a:cubicBezTo>
                <a:cubicBezTo>
                  <a:pt x="312" y="963"/>
                  <a:pt x="312" y="963"/>
                  <a:pt x="312" y="963"/>
                </a:cubicBezTo>
                <a:cubicBezTo>
                  <a:pt x="311" y="961"/>
                  <a:pt x="323" y="976"/>
                  <a:pt x="314" y="955"/>
                </a:cubicBezTo>
                <a:cubicBezTo>
                  <a:pt x="313" y="955"/>
                  <a:pt x="313" y="955"/>
                  <a:pt x="313" y="955"/>
                </a:cubicBezTo>
                <a:cubicBezTo>
                  <a:pt x="310" y="957"/>
                  <a:pt x="310" y="957"/>
                  <a:pt x="310" y="957"/>
                </a:cubicBezTo>
                <a:cubicBezTo>
                  <a:pt x="307" y="954"/>
                  <a:pt x="307" y="954"/>
                  <a:pt x="307" y="954"/>
                </a:cubicBezTo>
                <a:cubicBezTo>
                  <a:pt x="304" y="955"/>
                  <a:pt x="304" y="955"/>
                  <a:pt x="304" y="955"/>
                </a:cubicBezTo>
                <a:cubicBezTo>
                  <a:pt x="301" y="958"/>
                  <a:pt x="301" y="958"/>
                  <a:pt x="301" y="958"/>
                </a:cubicBezTo>
                <a:cubicBezTo>
                  <a:pt x="301" y="959"/>
                  <a:pt x="297" y="958"/>
                  <a:pt x="302" y="960"/>
                </a:cubicBezTo>
                <a:cubicBezTo>
                  <a:pt x="300" y="960"/>
                  <a:pt x="300" y="960"/>
                  <a:pt x="300" y="960"/>
                </a:cubicBezTo>
                <a:cubicBezTo>
                  <a:pt x="301" y="962"/>
                  <a:pt x="301" y="962"/>
                  <a:pt x="301" y="962"/>
                </a:cubicBezTo>
                <a:cubicBezTo>
                  <a:pt x="300" y="965"/>
                  <a:pt x="300" y="965"/>
                  <a:pt x="300" y="965"/>
                </a:cubicBezTo>
                <a:cubicBezTo>
                  <a:pt x="297" y="964"/>
                  <a:pt x="297" y="964"/>
                  <a:pt x="297" y="964"/>
                </a:cubicBezTo>
                <a:cubicBezTo>
                  <a:pt x="296" y="961"/>
                  <a:pt x="296" y="961"/>
                  <a:pt x="296" y="961"/>
                </a:cubicBezTo>
                <a:cubicBezTo>
                  <a:pt x="297" y="958"/>
                  <a:pt x="297" y="958"/>
                  <a:pt x="297" y="958"/>
                </a:cubicBezTo>
                <a:cubicBezTo>
                  <a:pt x="296" y="955"/>
                  <a:pt x="296" y="955"/>
                  <a:pt x="296" y="955"/>
                </a:cubicBezTo>
                <a:cubicBezTo>
                  <a:pt x="294" y="953"/>
                  <a:pt x="294" y="953"/>
                  <a:pt x="294" y="953"/>
                </a:cubicBezTo>
                <a:cubicBezTo>
                  <a:pt x="288" y="954"/>
                  <a:pt x="288" y="954"/>
                  <a:pt x="288" y="954"/>
                </a:cubicBezTo>
                <a:cubicBezTo>
                  <a:pt x="285" y="956"/>
                  <a:pt x="285" y="956"/>
                  <a:pt x="285" y="956"/>
                </a:cubicBezTo>
                <a:cubicBezTo>
                  <a:pt x="282" y="951"/>
                  <a:pt x="282" y="951"/>
                  <a:pt x="282" y="951"/>
                </a:cubicBezTo>
                <a:cubicBezTo>
                  <a:pt x="284" y="952"/>
                  <a:pt x="278" y="954"/>
                  <a:pt x="285" y="950"/>
                </a:cubicBezTo>
                <a:cubicBezTo>
                  <a:pt x="285" y="952"/>
                  <a:pt x="285" y="952"/>
                  <a:pt x="285" y="952"/>
                </a:cubicBezTo>
                <a:cubicBezTo>
                  <a:pt x="287" y="954"/>
                  <a:pt x="287" y="954"/>
                  <a:pt x="287" y="954"/>
                </a:cubicBezTo>
                <a:cubicBezTo>
                  <a:pt x="289" y="952"/>
                  <a:pt x="289" y="952"/>
                  <a:pt x="289" y="952"/>
                </a:cubicBezTo>
                <a:cubicBezTo>
                  <a:pt x="289" y="950"/>
                  <a:pt x="280" y="957"/>
                  <a:pt x="294" y="952"/>
                </a:cubicBezTo>
                <a:cubicBezTo>
                  <a:pt x="292" y="950"/>
                  <a:pt x="292" y="950"/>
                  <a:pt x="292" y="950"/>
                </a:cubicBezTo>
                <a:cubicBezTo>
                  <a:pt x="295" y="951"/>
                  <a:pt x="278" y="953"/>
                  <a:pt x="298" y="950"/>
                </a:cubicBezTo>
                <a:cubicBezTo>
                  <a:pt x="301" y="946"/>
                  <a:pt x="301" y="946"/>
                  <a:pt x="301" y="946"/>
                </a:cubicBezTo>
                <a:cubicBezTo>
                  <a:pt x="305" y="946"/>
                  <a:pt x="305" y="946"/>
                  <a:pt x="305" y="946"/>
                </a:cubicBezTo>
                <a:cubicBezTo>
                  <a:pt x="306" y="945"/>
                  <a:pt x="306" y="945"/>
                  <a:pt x="306" y="945"/>
                </a:cubicBezTo>
                <a:cubicBezTo>
                  <a:pt x="301" y="944"/>
                  <a:pt x="301" y="944"/>
                  <a:pt x="301" y="944"/>
                </a:cubicBezTo>
                <a:cubicBezTo>
                  <a:pt x="305" y="942"/>
                  <a:pt x="305" y="942"/>
                  <a:pt x="305" y="942"/>
                </a:cubicBezTo>
                <a:cubicBezTo>
                  <a:pt x="315" y="938"/>
                  <a:pt x="315" y="938"/>
                  <a:pt x="315" y="938"/>
                </a:cubicBezTo>
                <a:cubicBezTo>
                  <a:pt x="310" y="937"/>
                  <a:pt x="310" y="937"/>
                  <a:pt x="310" y="937"/>
                </a:cubicBezTo>
                <a:cubicBezTo>
                  <a:pt x="311" y="934"/>
                  <a:pt x="311" y="934"/>
                  <a:pt x="311" y="934"/>
                </a:cubicBezTo>
                <a:cubicBezTo>
                  <a:pt x="314" y="933"/>
                  <a:pt x="314" y="933"/>
                  <a:pt x="314" y="933"/>
                </a:cubicBezTo>
                <a:cubicBezTo>
                  <a:pt x="319" y="931"/>
                  <a:pt x="319" y="931"/>
                  <a:pt x="319" y="931"/>
                </a:cubicBezTo>
                <a:cubicBezTo>
                  <a:pt x="318" y="927"/>
                  <a:pt x="318" y="927"/>
                  <a:pt x="318" y="927"/>
                </a:cubicBezTo>
                <a:cubicBezTo>
                  <a:pt x="321" y="926"/>
                  <a:pt x="321" y="926"/>
                  <a:pt x="321" y="926"/>
                </a:cubicBezTo>
                <a:cubicBezTo>
                  <a:pt x="323" y="928"/>
                  <a:pt x="323" y="928"/>
                  <a:pt x="323" y="928"/>
                </a:cubicBezTo>
                <a:cubicBezTo>
                  <a:pt x="331" y="925"/>
                  <a:pt x="331" y="925"/>
                  <a:pt x="331" y="925"/>
                </a:cubicBezTo>
                <a:cubicBezTo>
                  <a:pt x="331" y="926"/>
                  <a:pt x="319" y="928"/>
                  <a:pt x="337" y="926"/>
                </a:cubicBezTo>
                <a:cubicBezTo>
                  <a:pt x="336" y="924"/>
                  <a:pt x="336" y="924"/>
                  <a:pt x="336" y="924"/>
                </a:cubicBezTo>
                <a:cubicBezTo>
                  <a:pt x="337" y="924"/>
                  <a:pt x="335" y="928"/>
                  <a:pt x="337" y="923"/>
                </a:cubicBezTo>
                <a:cubicBezTo>
                  <a:pt x="332" y="924"/>
                  <a:pt x="332" y="924"/>
                  <a:pt x="332" y="924"/>
                </a:cubicBezTo>
                <a:cubicBezTo>
                  <a:pt x="332" y="921"/>
                  <a:pt x="332" y="921"/>
                  <a:pt x="332" y="921"/>
                </a:cubicBezTo>
                <a:cubicBezTo>
                  <a:pt x="335" y="921"/>
                  <a:pt x="335" y="921"/>
                  <a:pt x="335" y="921"/>
                </a:cubicBezTo>
                <a:cubicBezTo>
                  <a:pt x="335" y="919"/>
                  <a:pt x="335" y="919"/>
                  <a:pt x="335" y="919"/>
                </a:cubicBezTo>
                <a:cubicBezTo>
                  <a:pt x="336" y="918"/>
                  <a:pt x="336" y="918"/>
                  <a:pt x="336" y="918"/>
                </a:cubicBezTo>
                <a:cubicBezTo>
                  <a:pt x="335" y="916"/>
                  <a:pt x="335" y="916"/>
                  <a:pt x="335" y="916"/>
                </a:cubicBezTo>
                <a:cubicBezTo>
                  <a:pt x="331" y="916"/>
                  <a:pt x="331" y="916"/>
                  <a:pt x="331" y="916"/>
                </a:cubicBezTo>
                <a:cubicBezTo>
                  <a:pt x="332" y="914"/>
                  <a:pt x="332" y="914"/>
                  <a:pt x="332" y="914"/>
                </a:cubicBezTo>
                <a:cubicBezTo>
                  <a:pt x="326" y="908"/>
                  <a:pt x="326" y="908"/>
                  <a:pt x="326" y="908"/>
                </a:cubicBezTo>
                <a:cubicBezTo>
                  <a:pt x="325" y="908"/>
                  <a:pt x="331" y="908"/>
                  <a:pt x="324" y="910"/>
                </a:cubicBezTo>
                <a:cubicBezTo>
                  <a:pt x="325" y="908"/>
                  <a:pt x="325" y="908"/>
                  <a:pt x="325" y="908"/>
                </a:cubicBezTo>
                <a:cubicBezTo>
                  <a:pt x="318" y="906"/>
                  <a:pt x="318" y="906"/>
                  <a:pt x="318" y="906"/>
                </a:cubicBezTo>
                <a:cubicBezTo>
                  <a:pt x="316" y="909"/>
                  <a:pt x="316" y="909"/>
                  <a:pt x="316" y="909"/>
                </a:cubicBezTo>
                <a:cubicBezTo>
                  <a:pt x="314" y="907"/>
                  <a:pt x="314" y="907"/>
                  <a:pt x="314" y="907"/>
                </a:cubicBezTo>
                <a:cubicBezTo>
                  <a:pt x="315" y="907"/>
                  <a:pt x="315" y="910"/>
                  <a:pt x="316" y="906"/>
                </a:cubicBezTo>
                <a:cubicBezTo>
                  <a:pt x="313" y="906"/>
                  <a:pt x="313" y="906"/>
                  <a:pt x="313" y="906"/>
                </a:cubicBezTo>
                <a:cubicBezTo>
                  <a:pt x="313" y="907"/>
                  <a:pt x="310" y="907"/>
                  <a:pt x="311" y="908"/>
                </a:cubicBezTo>
                <a:cubicBezTo>
                  <a:pt x="310" y="910"/>
                  <a:pt x="310" y="910"/>
                  <a:pt x="310" y="910"/>
                </a:cubicBezTo>
                <a:cubicBezTo>
                  <a:pt x="310" y="907"/>
                  <a:pt x="310" y="907"/>
                  <a:pt x="310" y="907"/>
                </a:cubicBezTo>
                <a:cubicBezTo>
                  <a:pt x="304" y="905"/>
                  <a:pt x="304" y="905"/>
                  <a:pt x="304" y="905"/>
                </a:cubicBezTo>
                <a:cubicBezTo>
                  <a:pt x="303" y="909"/>
                  <a:pt x="300" y="903"/>
                  <a:pt x="297" y="909"/>
                </a:cubicBezTo>
                <a:cubicBezTo>
                  <a:pt x="295" y="908"/>
                  <a:pt x="295" y="908"/>
                  <a:pt x="295" y="908"/>
                </a:cubicBezTo>
                <a:cubicBezTo>
                  <a:pt x="291" y="912"/>
                  <a:pt x="291" y="912"/>
                  <a:pt x="291" y="912"/>
                </a:cubicBezTo>
                <a:cubicBezTo>
                  <a:pt x="285" y="911"/>
                  <a:pt x="285" y="911"/>
                  <a:pt x="285" y="911"/>
                </a:cubicBezTo>
                <a:cubicBezTo>
                  <a:pt x="287" y="911"/>
                  <a:pt x="287" y="911"/>
                  <a:pt x="287" y="911"/>
                </a:cubicBezTo>
                <a:cubicBezTo>
                  <a:pt x="287" y="909"/>
                  <a:pt x="287" y="909"/>
                  <a:pt x="287" y="909"/>
                </a:cubicBezTo>
                <a:cubicBezTo>
                  <a:pt x="288" y="907"/>
                  <a:pt x="275" y="916"/>
                  <a:pt x="293" y="908"/>
                </a:cubicBezTo>
                <a:cubicBezTo>
                  <a:pt x="291" y="906"/>
                  <a:pt x="291" y="906"/>
                  <a:pt x="291" y="906"/>
                </a:cubicBezTo>
                <a:cubicBezTo>
                  <a:pt x="287" y="910"/>
                  <a:pt x="290" y="901"/>
                  <a:pt x="282" y="909"/>
                </a:cubicBezTo>
                <a:cubicBezTo>
                  <a:pt x="282" y="908"/>
                  <a:pt x="282" y="908"/>
                  <a:pt x="282" y="908"/>
                </a:cubicBezTo>
                <a:cubicBezTo>
                  <a:pt x="286" y="905"/>
                  <a:pt x="286" y="905"/>
                  <a:pt x="286" y="905"/>
                </a:cubicBezTo>
                <a:cubicBezTo>
                  <a:pt x="286" y="905"/>
                  <a:pt x="286" y="905"/>
                  <a:pt x="286" y="905"/>
                </a:cubicBezTo>
                <a:cubicBezTo>
                  <a:pt x="290" y="906"/>
                  <a:pt x="290" y="906"/>
                  <a:pt x="290" y="906"/>
                </a:cubicBezTo>
                <a:cubicBezTo>
                  <a:pt x="295" y="903"/>
                  <a:pt x="295" y="903"/>
                  <a:pt x="295" y="903"/>
                </a:cubicBezTo>
                <a:cubicBezTo>
                  <a:pt x="292" y="899"/>
                  <a:pt x="292" y="899"/>
                  <a:pt x="292" y="899"/>
                </a:cubicBezTo>
                <a:cubicBezTo>
                  <a:pt x="294" y="897"/>
                  <a:pt x="294" y="897"/>
                  <a:pt x="294" y="897"/>
                </a:cubicBezTo>
                <a:cubicBezTo>
                  <a:pt x="293" y="899"/>
                  <a:pt x="293" y="899"/>
                  <a:pt x="293" y="899"/>
                </a:cubicBezTo>
                <a:cubicBezTo>
                  <a:pt x="294" y="900"/>
                  <a:pt x="294" y="900"/>
                  <a:pt x="294" y="900"/>
                </a:cubicBezTo>
                <a:cubicBezTo>
                  <a:pt x="301" y="897"/>
                  <a:pt x="301" y="897"/>
                  <a:pt x="301" y="897"/>
                </a:cubicBezTo>
                <a:cubicBezTo>
                  <a:pt x="304" y="898"/>
                  <a:pt x="304" y="898"/>
                  <a:pt x="304" y="898"/>
                </a:cubicBezTo>
                <a:cubicBezTo>
                  <a:pt x="312" y="894"/>
                  <a:pt x="312" y="894"/>
                  <a:pt x="312" y="894"/>
                </a:cubicBezTo>
                <a:cubicBezTo>
                  <a:pt x="311" y="894"/>
                  <a:pt x="311" y="894"/>
                  <a:pt x="311" y="894"/>
                </a:cubicBezTo>
                <a:cubicBezTo>
                  <a:pt x="309" y="892"/>
                  <a:pt x="309" y="892"/>
                  <a:pt x="309" y="892"/>
                </a:cubicBezTo>
                <a:cubicBezTo>
                  <a:pt x="309" y="893"/>
                  <a:pt x="311" y="889"/>
                  <a:pt x="308" y="893"/>
                </a:cubicBezTo>
                <a:cubicBezTo>
                  <a:pt x="307" y="893"/>
                  <a:pt x="307" y="893"/>
                  <a:pt x="307" y="893"/>
                </a:cubicBezTo>
                <a:cubicBezTo>
                  <a:pt x="306" y="891"/>
                  <a:pt x="320" y="898"/>
                  <a:pt x="303" y="889"/>
                </a:cubicBezTo>
                <a:cubicBezTo>
                  <a:pt x="303" y="887"/>
                  <a:pt x="303" y="887"/>
                  <a:pt x="303" y="887"/>
                </a:cubicBezTo>
                <a:cubicBezTo>
                  <a:pt x="303" y="887"/>
                  <a:pt x="302" y="886"/>
                  <a:pt x="304" y="886"/>
                </a:cubicBezTo>
                <a:cubicBezTo>
                  <a:pt x="300" y="885"/>
                  <a:pt x="300" y="885"/>
                  <a:pt x="300" y="885"/>
                </a:cubicBezTo>
                <a:cubicBezTo>
                  <a:pt x="300" y="884"/>
                  <a:pt x="300" y="884"/>
                  <a:pt x="300" y="884"/>
                </a:cubicBezTo>
                <a:cubicBezTo>
                  <a:pt x="298" y="883"/>
                  <a:pt x="298" y="883"/>
                  <a:pt x="298" y="883"/>
                </a:cubicBezTo>
                <a:cubicBezTo>
                  <a:pt x="297" y="883"/>
                  <a:pt x="303" y="880"/>
                  <a:pt x="296" y="884"/>
                </a:cubicBezTo>
                <a:cubicBezTo>
                  <a:pt x="297" y="885"/>
                  <a:pt x="297" y="883"/>
                  <a:pt x="298" y="885"/>
                </a:cubicBezTo>
                <a:cubicBezTo>
                  <a:pt x="295" y="886"/>
                  <a:pt x="295" y="886"/>
                  <a:pt x="295" y="886"/>
                </a:cubicBezTo>
                <a:cubicBezTo>
                  <a:pt x="298" y="887"/>
                  <a:pt x="298" y="887"/>
                  <a:pt x="298" y="887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1" y="892"/>
                  <a:pt x="291" y="892"/>
                  <a:pt x="291" y="892"/>
                </a:cubicBezTo>
                <a:cubicBezTo>
                  <a:pt x="291" y="892"/>
                  <a:pt x="295" y="889"/>
                  <a:pt x="291" y="894"/>
                </a:cubicBezTo>
                <a:cubicBezTo>
                  <a:pt x="289" y="893"/>
                  <a:pt x="289" y="893"/>
                  <a:pt x="289" y="893"/>
                </a:cubicBezTo>
                <a:cubicBezTo>
                  <a:pt x="294" y="887"/>
                  <a:pt x="294" y="887"/>
                  <a:pt x="294" y="887"/>
                </a:cubicBezTo>
                <a:cubicBezTo>
                  <a:pt x="292" y="887"/>
                  <a:pt x="297" y="885"/>
                  <a:pt x="291" y="886"/>
                </a:cubicBezTo>
                <a:cubicBezTo>
                  <a:pt x="291" y="888"/>
                  <a:pt x="291" y="888"/>
                  <a:pt x="291" y="888"/>
                </a:cubicBezTo>
                <a:cubicBezTo>
                  <a:pt x="289" y="885"/>
                  <a:pt x="289" y="885"/>
                  <a:pt x="289" y="885"/>
                </a:cubicBezTo>
                <a:cubicBezTo>
                  <a:pt x="286" y="885"/>
                  <a:pt x="299" y="879"/>
                  <a:pt x="285" y="888"/>
                </a:cubicBezTo>
                <a:cubicBezTo>
                  <a:pt x="285" y="889"/>
                  <a:pt x="285" y="889"/>
                  <a:pt x="285" y="889"/>
                </a:cubicBezTo>
                <a:cubicBezTo>
                  <a:pt x="287" y="889"/>
                  <a:pt x="287" y="889"/>
                  <a:pt x="287" y="889"/>
                </a:cubicBezTo>
                <a:cubicBezTo>
                  <a:pt x="279" y="895"/>
                  <a:pt x="279" y="895"/>
                  <a:pt x="279" y="895"/>
                </a:cubicBezTo>
                <a:cubicBezTo>
                  <a:pt x="284" y="889"/>
                  <a:pt x="284" y="889"/>
                  <a:pt x="284" y="889"/>
                </a:cubicBezTo>
                <a:cubicBezTo>
                  <a:pt x="281" y="889"/>
                  <a:pt x="281" y="889"/>
                  <a:pt x="281" y="889"/>
                </a:cubicBezTo>
                <a:cubicBezTo>
                  <a:pt x="286" y="890"/>
                  <a:pt x="279" y="887"/>
                  <a:pt x="285" y="885"/>
                </a:cubicBezTo>
                <a:cubicBezTo>
                  <a:pt x="283" y="884"/>
                  <a:pt x="283" y="884"/>
                  <a:pt x="283" y="884"/>
                </a:cubicBezTo>
                <a:cubicBezTo>
                  <a:pt x="287" y="883"/>
                  <a:pt x="287" y="883"/>
                  <a:pt x="287" y="883"/>
                </a:cubicBezTo>
                <a:cubicBezTo>
                  <a:pt x="288" y="883"/>
                  <a:pt x="289" y="882"/>
                  <a:pt x="288" y="884"/>
                </a:cubicBezTo>
                <a:cubicBezTo>
                  <a:pt x="289" y="883"/>
                  <a:pt x="289" y="883"/>
                  <a:pt x="289" y="883"/>
                </a:cubicBezTo>
                <a:cubicBezTo>
                  <a:pt x="293" y="878"/>
                  <a:pt x="287" y="886"/>
                  <a:pt x="296" y="878"/>
                </a:cubicBezTo>
                <a:cubicBezTo>
                  <a:pt x="299" y="876"/>
                  <a:pt x="299" y="876"/>
                  <a:pt x="299" y="876"/>
                </a:cubicBezTo>
                <a:cubicBezTo>
                  <a:pt x="293" y="875"/>
                  <a:pt x="293" y="875"/>
                  <a:pt x="293" y="875"/>
                </a:cubicBezTo>
                <a:cubicBezTo>
                  <a:pt x="291" y="877"/>
                  <a:pt x="291" y="877"/>
                  <a:pt x="291" y="877"/>
                </a:cubicBezTo>
                <a:cubicBezTo>
                  <a:pt x="289" y="877"/>
                  <a:pt x="289" y="877"/>
                  <a:pt x="289" y="877"/>
                </a:cubicBezTo>
                <a:cubicBezTo>
                  <a:pt x="287" y="875"/>
                  <a:pt x="304" y="875"/>
                  <a:pt x="285" y="873"/>
                </a:cubicBezTo>
                <a:cubicBezTo>
                  <a:pt x="289" y="871"/>
                  <a:pt x="289" y="871"/>
                  <a:pt x="289" y="871"/>
                </a:cubicBezTo>
                <a:cubicBezTo>
                  <a:pt x="287" y="873"/>
                  <a:pt x="287" y="873"/>
                  <a:pt x="287" y="873"/>
                </a:cubicBezTo>
                <a:cubicBezTo>
                  <a:pt x="292" y="874"/>
                  <a:pt x="292" y="874"/>
                  <a:pt x="292" y="874"/>
                </a:cubicBezTo>
                <a:cubicBezTo>
                  <a:pt x="297" y="872"/>
                  <a:pt x="297" y="872"/>
                  <a:pt x="297" y="872"/>
                </a:cubicBezTo>
                <a:cubicBezTo>
                  <a:pt x="298" y="871"/>
                  <a:pt x="301" y="870"/>
                  <a:pt x="299" y="868"/>
                </a:cubicBezTo>
                <a:cubicBezTo>
                  <a:pt x="295" y="869"/>
                  <a:pt x="295" y="869"/>
                  <a:pt x="295" y="869"/>
                </a:cubicBezTo>
                <a:cubicBezTo>
                  <a:pt x="296" y="866"/>
                  <a:pt x="300" y="866"/>
                  <a:pt x="302" y="864"/>
                </a:cubicBezTo>
                <a:cubicBezTo>
                  <a:pt x="302" y="865"/>
                  <a:pt x="302" y="865"/>
                  <a:pt x="302" y="865"/>
                </a:cubicBezTo>
                <a:cubicBezTo>
                  <a:pt x="299" y="866"/>
                  <a:pt x="299" y="866"/>
                  <a:pt x="299" y="866"/>
                </a:cubicBezTo>
                <a:cubicBezTo>
                  <a:pt x="301" y="869"/>
                  <a:pt x="301" y="869"/>
                  <a:pt x="301" y="869"/>
                </a:cubicBezTo>
                <a:cubicBezTo>
                  <a:pt x="304" y="869"/>
                  <a:pt x="304" y="869"/>
                  <a:pt x="304" y="869"/>
                </a:cubicBezTo>
                <a:cubicBezTo>
                  <a:pt x="303" y="869"/>
                  <a:pt x="307" y="869"/>
                  <a:pt x="304" y="866"/>
                </a:cubicBezTo>
                <a:cubicBezTo>
                  <a:pt x="305" y="867"/>
                  <a:pt x="305" y="867"/>
                  <a:pt x="305" y="867"/>
                </a:cubicBezTo>
                <a:cubicBezTo>
                  <a:pt x="307" y="866"/>
                  <a:pt x="307" y="865"/>
                  <a:pt x="310" y="865"/>
                </a:cubicBezTo>
                <a:cubicBezTo>
                  <a:pt x="310" y="865"/>
                  <a:pt x="310" y="865"/>
                  <a:pt x="310" y="865"/>
                </a:cubicBezTo>
                <a:cubicBezTo>
                  <a:pt x="311" y="865"/>
                  <a:pt x="311" y="865"/>
                  <a:pt x="311" y="865"/>
                </a:cubicBezTo>
                <a:cubicBezTo>
                  <a:pt x="308" y="863"/>
                  <a:pt x="308" y="863"/>
                  <a:pt x="308" y="863"/>
                </a:cubicBezTo>
                <a:cubicBezTo>
                  <a:pt x="309" y="860"/>
                  <a:pt x="309" y="860"/>
                  <a:pt x="309" y="860"/>
                </a:cubicBezTo>
                <a:cubicBezTo>
                  <a:pt x="312" y="863"/>
                  <a:pt x="316" y="853"/>
                  <a:pt x="315" y="863"/>
                </a:cubicBezTo>
                <a:cubicBezTo>
                  <a:pt x="318" y="862"/>
                  <a:pt x="318" y="862"/>
                  <a:pt x="318" y="862"/>
                </a:cubicBezTo>
                <a:cubicBezTo>
                  <a:pt x="318" y="861"/>
                  <a:pt x="320" y="862"/>
                  <a:pt x="319" y="860"/>
                </a:cubicBezTo>
                <a:cubicBezTo>
                  <a:pt x="317" y="860"/>
                  <a:pt x="317" y="860"/>
                  <a:pt x="317" y="860"/>
                </a:cubicBezTo>
                <a:cubicBezTo>
                  <a:pt x="316" y="859"/>
                  <a:pt x="325" y="864"/>
                  <a:pt x="314" y="859"/>
                </a:cubicBezTo>
                <a:cubicBezTo>
                  <a:pt x="316" y="856"/>
                  <a:pt x="297" y="870"/>
                  <a:pt x="321" y="854"/>
                </a:cubicBezTo>
                <a:cubicBezTo>
                  <a:pt x="320" y="854"/>
                  <a:pt x="322" y="854"/>
                  <a:pt x="320" y="855"/>
                </a:cubicBezTo>
                <a:cubicBezTo>
                  <a:pt x="322" y="852"/>
                  <a:pt x="325" y="855"/>
                  <a:pt x="326" y="852"/>
                </a:cubicBezTo>
                <a:cubicBezTo>
                  <a:pt x="327" y="853"/>
                  <a:pt x="330" y="854"/>
                  <a:pt x="331" y="852"/>
                </a:cubicBezTo>
                <a:cubicBezTo>
                  <a:pt x="332" y="851"/>
                  <a:pt x="332" y="851"/>
                  <a:pt x="332" y="851"/>
                </a:cubicBezTo>
                <a:cubicBezTo>
                  <a:pt x="325" y="850"/>
                  <a:pt x="325" y="850"/>
                  <a:pt x="325" y="850"/>
                </a:cubicBezTo>
                <a:cubicBezTo>
                  <a:pt x="319" y="847"/>
                  <a:pt x="319" y="847"/>
                  <a:pt x="319" y="847"/>
                </a:cubicBezTo>
                <a:cubicBezTo>
                  <a:pt x="313" y="847"/>
                  <a:pt x="313" y="847"/>
                  <a:pt x="313" y="847"/>
                </a:cubicBezTo>
                <a:cubicBezTo>
                  <a:pt x="308" y="852"/>
                  <a:pt x="308" y="852"/>
                  <a:pt x="308" y="852"/>
                </a:cubicBezTo>
                <a:cubicBezTo>
                  <a:pt x="310" y="848"/>
                  <a:pt x="310" y="848"/>
                  <a:pt x="310" y="848"/>
                </a:cubicBezTo>
                <a:cubicBezTo>
                  <a:pt x="307" y="848"/>
                  <a:pt x="307" y="848"/>
                  <a:pt x="307" y="848"/>
                </a:cubicBezTo>
                <a:cubicBezTo>
                  <a:pt x="303" y="851"/>
                  <a:pt x="303" y="851"/>
                  <a:pt x="303" y="851"/>
                </a:cubicBezTo>
                <a:cubicBezTo>
                  <a:pt x="305" y="852"/>
                  <a:pt x="305" y="852"/>
                  <a:pt x="305" y="852"/>
                </a:cubicBezTo>
                <a:cubicBezTo>
                  <a:pt x="305" y="854"/>
                  <a:pt x="305" y="854"/>
                  <a:pt x="305" y="854"/>
                </a:cubicBezTo>
                <a:cubicBezTo>
                  <a:pt x="305" y="854"/>
                  <a:pt x="304" y="855"/>
                  <a:pt x="303" y="854"/>
                </a:cubicBezTo>
                <a:cubicBezTo>
                  <a:pt x="303" y="851"/>
                  <a:pt x="303" y="851"/>
                  <a:pt x="303" y="851"/>
                </a:cubicBezTo>
                <a:cubicBezTo>
                  <a:pt x="297" y="853"/>
                  <a:pt x="297" y="853"/>
                  <a:pt x="297" y="853"/>
                </a:cubicBezTo>
                <a:cubicBezTo>
                  <a:pt x="296" y="854"/>
                  <a:pt x="296" y="854"/>
                  <a:pt x="296" y="854"/>
                </a:cubicBezTo>
                <a:cubicBezTo>
                  <a:pt x="299" y="856"/>
                  <a:pt x="299" y="856"/>
                  <a:pt x="299" y="856"/>
                </a:cubicBezTo>
                <a:cubicBezTo>
                  <a:pt x="297" y="856"/>
                  <a:pt x="297" y="856"/>
                  <a:pt x="297" y="856"/>
                </a:cubicBezTo>
                <a:cubicBezTo>
                  <a:pt x="296" y="854"/>
                  <a:pt x="296" y="854"/>
                  <a:pt x="296" y="854"/>
                </a:cubicBezTo>
                <a:cubicBezTo>
                  <a:pt x="295" y="856"/>
                  <a:pt x="295" y="856"/>
                  <a:pt x="295" y="856"/>
                </a:cubicBezTo>
                <a:cubicBezTo>
                  <a:pt x="294" y="855"/>
                  <a:pt x="294" y="855"/>
                  <a:pt x="294" y="855"/>
                </a:cubicBezTo>
                <a:cubicBezTo>
                  <a:pt x="298" y="856"/>
                  <a:pt x="299" y="854"/>
                  <a:pt x="292" y="860"/>
                </a:cubicBezTo>
                <a:cubicBezTo>
                  <a:pt x="293" y="860"/>
                  <a:pt x="293" y="860"/>
                  <a:pt x="293" y="860"/>
                </a:cubicBezTo>
                <a:cubicBezTo>
                  <a:pt x="292" y="858"/>
                  <a:pt x="292" y="858"/>
                  <a:pt x="292" y="858"/>
                </a:cubicBezTo>
                <a:cubicBezTo>
                  <a:pt x="290" y="861"/>
                  <a:pt x="295" y="853"/>
                  <a:pt x="287" y="859"/>
                </a:cubicBezTo>
                <a:cubicBezTo>
                  <a:pt x="290" y="861"/>
                  <a:pt x="290" y="861"/>
                  <a:pt x="290" y="861"/>
                </a:cubicBezTo>
                <a:cubicBezTo>
                  <a:pt x="291" y="862"/>
                  <a:pt x="291" y="862"/>
                  <a:pt x="291" y="862"/>
                </a:cubicBezTo>
                <a:cubicBezTo>
                  <a:pt x="291" y="863"/>
                  <a:pt x="291" y="863"/>
                  <a:pt x="291" y="863"/>
                </a:cubicBezTo>
                <a:cubicBezTo>
                  <a:pt x="285" y="864"/>
                  <a:pt x="285" y="864"/>
                  <a:pt x="285" y="864"/>
                </a:cubicBezTo>
                <a:cubicBezTo>
                  <a:pt x="285" y="865"/>
                  <a:pt x="290" y="866"/>
                  <a:pt x="287" y="866"/>
                </a:cubicBezTo>
                <a:cubicBezTo>
                  <a:pt x="287" y="867"/>
                  <a:pt x="287" y="867"/>
                  <a:pt x="287" y="867"/>
                </a:cubicBezTo>
                <a:cubicBezTo>
                  <a:pt x="283" y="866"/>
                  <a:pt x="283" y="866"/>
                  <a:pt x="283" y="866"/>
                </a:cubicBezTo>
                <a:cubicBezTo>
                  <a:pt x="282" y="866"/>
                  <a:pt x="282" y="866"/>
                  <a:pt x="282" y="866"/>
                </a:cubicBezTo>
                <a:cubicBezTo>
                  <a:pt x="281" y="870"/>
                  <a:pt x="281" y="870"/>
                  <a:pt x="281" y="870"/>
                </a:cubicBezTo>
                <a:cubicBezTo>
                  <a:pt x="277" y="872"/>
                  <a:pt x="277" y="872"/>
                  <a:pt x="277" y="872"/>
                </a:cubicBezTo>
                <a:cubicBezTo>
                  <a:pt x="275" y="872"/>
                  <a:pt x="275" y="872"/>
                  <a:pt x="275" y="872"/>
                </a:cubicBezTo>
                <a:cubicBezTo>
                  <a:pt x="275" y="872"/>
                  <a:pt x="275" y="872"/>
                  <a:pt x="275" y="872"/>
                </a:cubicBezTo>
                <a:cubicBezTo>
                  <a:pt x="276" y="870"/>
                  <a:pt x="276" y="870"/>
                  <a:pt x="276" y="870"/>
                </a:cubicBezTo>
                <a:cubicBezTo>
                  <a:pt x="277" y="870"/>
                  <a:pt x="270" y="875"/>
                  <a:pt x="276" y="867"/>
                </a:cubicBezTo>
                <a:cubicBezTo>
                  <a:pt x="272" y="868"/>
                  <a:pt x="272" y="868"/>
                  <a:pt x="272" y="868"/>
                </a:cubicBezTo>
                <a:cubicBezTo>
                  <a:pt x="272" y="868"/>
                  <a:pt x="271" y="871"/>
                  <a:pt x="272" y="867"/>
                </a:cubicBezTo>
                <a:cubicBezTo>
                  <a:pt x="275" y="866"/>
                  <a:pt x="275" y="866"/>
                  <a:pt x="275" y="866"/>
                </a:cubicBezTo>
                <a:cubicBezTo>
                  <a:pt x="277" y="861"/>
                  <a:pt x="277" y="861"/>
                  <a:pt x="277" y="861"/>
                </a:cubicBezTo>
                <a:cubicBezTo>
                  <a:pt x="275" y="860"/>
                  <a:pt x="275" y="860"/>
                  <a:pt x="275" y="860"/>
                </a:cubicBezTo>
                <a:cubicBezTo>
                  <a:pt x="277" y="858"/>
                  <a:pt x="277" y="858"/>
                  <a:pt x="277" y="858"/>
                </a:cubicBezTo>
                <a:cubicBezTo>
                  <a:pt x="277" y="858"/>
                  <a:pt x="277" y="858"/>
                  <a:pt x="277" y="858"/>
                </a:cubicBezTo>
                <a:cubicBezTo>
                  <a:pt x="285" y="854"/>
                  <a:pt x="285" y="854"/>
                  <a:pt x="285" y="854"/>
                </a:cubicBezTo>
                <a:cubicBezTo>
                  <a:pt x="286" y="854"/>
                  <a:pt x="286" y="854"/>
                  <a:pt x="286" y="854"/>
                </a:cubicBezTo>
                <a:cubicBezTo>
                  <a:pt x="293" y="853"/>
                  <a:pt x="293" y="853"/>
                  <a:pt x="293" y="853"/>
                </a:cubicBezTo>
                <a:cubicBezTo>
                  <a:pt x="293" y="854"/>
                  <a:pt x="293" y="854"/>
                  <a:pt x="292" y="854"/>
                </a:cubicBezTo>
                <a:cubicBezTo>
                  <a:pt x="293" y="855"/>
                  <a:pt x="293" y="855"/>
                  <a:pt x="293" y="855"/>
                </a:cubicBezTo>
                <a:cubicBezTo>
                  <a:pt x="295" y="853"/>
                  <a:pt x="295" y="853"/>
                  <a:pt x="295" y="853"/>
                </a:cubicBezTo>
                <a:cubicBezTo>
                  <a:pt x="293" y="851"/>
                  <a:pt x="293" y="851"/>
                  <a:pt x="293" y="851"/>
                </a:cubicBezTo>
                <a:cubicBezTo>
                  <a:pt x="295" y="848"/>
                  <a:pt x="293" y="857"/>
                  <a:pt x="295" y="848"/>
                </a:cubicBezTo>
                <a:cubicBezTo>
                  <a:pt x="292" y="847"/>
                  <a:pt x="292" y="847"/>
                  <a:pt x="292" y="847"/>
                </a:cubicBezTo>
                <a:cubicBezTo>
                  <a:pt x="295" y="847"/>
                  <a:pt x="288" y="849"/>
                  <a:pt x="295" y="845"/>
                </a:cubicBezTo>
                <a:cubicBezTo>
                  <a:pt x="296" y="847"/>
                  <a:pt x="296" y="847"/>
                  <a:pt x="296" y="847"/>
                </a:cubicBezTo>
                <a:cubicBezTo>
                  <a:pt x="298" y="841"/>
                  <a:pt x="298" y="841"/>
                  <a:pt x="298" y="841"/>
                </a:cubicBezTo>
                <a:cubicBezTo>
                  <a:pt x="297" y="840"/>
                  <a:pt x="297" y="840"/>
                  <a:pt x="297" y="840"/>
                </a:cubicBezTo>
                <a:cubicBezTo>
                  <a:pt x="297" y="837"/>
                  <a:pt x="297" y="837"/>
                  <a:pt x="297" y="837"/>
                </a:cubicBezTo>
                <a:cubicBezTo>
                  <a:pt x="300" y="840"/>
                  <a:pt x="300" y="840"/>
                  <a:pt x="300" y="840"/>
                </a:cubicBezTo>
                <a:cubicBezTo>
                  <a:pt x="301" y="840"/>
                  <a:pt x="301" y="840"/>
                  <a:pt x="301" y="840"/>
                </a:cubicBezTo>
                <a:cubicBezTo>
                  <a:pt x="302" y="837"/>
                  <a:pt x="302" y="837"/>
                  <a:pt x="302" y="837"/>
                </a:cubicBezTo>
                <a:cubicBezTo>
                  <a:pt x="302" y="838"/>
                  <a:pt x="302" y="838"/>
                  <a:pt x="302" y="838"/>
                </a:cubicBezTo>
                <a:cubicBezTo>
                  <a:pt x="304" y="838"/>
                  <a:pt x="300" y="844"/>
                  <a:pt x="305" y="837"/>
                </a:cubicBezTo>
                <a:cubicBezTo>
                  <a:pt x="301" y="835"/>
                  <a:pt x="301" y="835"/>
                  <a:pt x="301" y="835"/>
                </a:cubicBezTo>
                <a:cubicBezTo>
                  <a:pt x="302" y="836"/>
                  <a:pt x="292" y="839"/>
                  <a:pt x="305" y="837"/>
                </a:cubicBezTo>
                <a:cubicBezTo>
                  <a:pt x="306" y="837"/>
                  <a:pt x="306" y="837"/>
                  <a:pt x="306" y="837"/>
                </a:cubicBezTo>
                <a:cubicBezTo>
                  <a:pt x="308" y="835"/>
                  <a:pt x="308" y="835"/>
                  <a:pt x="308" y="835"/>
                </a:cubicBezTo>
                <a:cubicBezTo>
                  <a:pt x="311" y="835"/>
                  <a:pt x="311" y="835"/>
                  <a:pt x="311" y="835"/>
                </a:cubicBezTo>
                <a:cubicBezTo>
                  <a:pt x="309" y="833"/>
                  <a:pt x="309" y="833"/>
                  <a:pt x="309" y="833"/>
                </a:cubicBezTo>
                <a:cubicBezTo>
                  <a:pt x="308" y="833"/>
                  <a:pt x="308" y="832"/>
                  <a:pt x="307" y="833"/>
                </a:cubicBezTo>
                <a:cubicBezTo>
                  <a:pt x="309" y="832"/>
                  <a:pt x="309" y="832"/>
                  <a:pt x="309" y="832"/>
                </a:cubicBezTo>
                <a:cubicBezTo>
                  <a:pt x="310" y="832"/>
                  <a:pt x="306" y="835"/>
                  <a:pt x="312" y="832"/>
                </a:cubicBezTo>
                <a:cubicBezTo>
                  <a:pt x="313" y="831"/>
                  <a:pt x="313" y="831"/>
                  <a:pt x="313" y="831"/>
                </a:cubicBezTo>
                <a:cubicBezTo>
                  <a:pt x="311" y="830"/>
                  <a:pt x="311" y="830"/>
                  <a:pt x="311" y="830"/>
                </a:cubicBezTo>
                <a:cubicBezTo>
                  <a:pt x="315" y="825"/>
                  <a:pt x="315" y="825"/>
                  <a:pt x="315" y="825"/>
                </a:cubicBezTo>
                <a:cubicBezTo>
                  <a:pt x="312" y="822"/>
                  <a:pt x="312" y="822"/>
                  <a:pt x="312" y="822"/>
                </a:cubicBezTo>
                <a:cubicBezTo>
                  <a:pt x="315" y="821"/>
                  <a:pt x="315" y="821"/>
                  <a:pt x="315" y="821"/>
                </a:cubicBezTo>
                <a:cubicBezTo>
                  <a:pt x="316" y="821"/>
                  <a:pt x="310" y="819"/>
                  <a:pt x="318" y="822"/>
                </a:cubicBezTo>
                <a:cubicBezTo>
                  <a:pt x="315" y="825"/>
                  <a:pt x="315" y="825"/>
                  <a:pt x="315" y="825"/>
                </a:cubicBezTo>
                <a:cubicBezTo>
                  <a:pt x="314" y="824"/>
                  <a:pt x="312" y="824"/>
                  <a:pt x="314" y="828"/>
                </a:cubicBezTo>
                <a:cubicBezTo>
                  <a:pt x="314" y="828"/>
                  <a:pt x="314" y="828"/>
                  <a:pt x="314" y="828"/>
                </a:cubicBezTo>
                <a:cubicBezTo>
                  <a:pt x="314" y="828"/>
                  <a:pt x="311" y="827"/>
                  <a:pt x="313" y="829"/>
                </a:cubicBezTo>
                <a:cubicBezTo>
                  <a:pt x="317" y="832"/>
                  <a:pt x="298" y="835"/>
                  <a:pt x="322" y="827"/>
                </a:cubicBezTo>
                <a:cubicBezTo>
                  <a:pt x="324" y="827"/>
                  <a:pt x="324" y="827"/>
                  <a:pt x="324" y="827"/>
                </a:cubicBezTo>
                <a:cubicBezTo>
                  <a:pt x="323" y="828"/>
                  <a:pt x="323" y="828"/>
                  <a:pt x="323" y="828"/>
                </a:cubicBezTo>
                <a:cubicBezTo>
                  <a:pt x="325" y="829"/>
                  <a:pt x="325" y="829"/>
                  <a:pt x="325" y="829"/>
                </a:cubicBezTo>
                <a:cubicBezTo>
                  <a:pt x="324" y="830"/>
                  <a:pt x="324" y="830"/>
                  <a:pt x="324" y="830"/>
                </a:cubicBezTo>
                <a:cubicBezTo>
                  <a:pt x="328" y="833"/>
                  <a:pt x="328" y="833"/>
                  <a:pt x="328" y="833"/>
                </a:cubicBezTo>
                <a:cubicBezTo>
                  <a:pt x="327" y="833"/>
                  <a:pt x="330" y="836"/>
                  <a:pt x="325" y="834"/>
                </a:cubicBezTo>
                <a:cubicBezTo>
                  <a:pt x="329" y="837"/>
                  <a:pt x="317" y="835"/>
                  <a:pt x="329" y="835"/>
                </a:cubicBezTo>
                <a:cubicBezTo>
                  <a:pt x="329" y="832"/>
                  <a:pt x="329" y="832"/>
                  <a:pt x="329" y="832"/>
                </a:cubicBezTo>
                <a:cubicBezTo>
                  <a:pt x="332" y="834"/>
                  <a:pt x="332" y="829"/>
                  <a:pt x="332" y="830"/>
                </a:cubicBezTo>
                <a:cubicBezTo>
                  <a:pt x="341" y="829"/>
                  <a:pt x="341" y="829"/>
                  <a:pt x="341" y="829"/>
                </a:cubicBezTo>
                <a:cubicBezTo>
                  <a:pt x="340" y="829"/>
                  <a:pt x="341" y="828"/>
                  <a:pt x="341" y="827"/>
                </a:cubicBezTo>
                <a:cubicBezTo>
                  <a:pt x="336" y="827"/>
                  <a:pt x="336" y="827"/>
                  <a:pt x="336" y="827"/>
                </a:cubicBezTo>
                <a:cubicBezTo>
                  <a:pt x="328" y="825"/>
                  <a:pt x="328" y="825"/>
                  <a:pt x="328" y="825"/>
                </a:cubicBezTo>
                <a:cubicBezTo>
                  <a:pt x="327" y="826"/>
                  <a:pt x="331" y="826"/>
                  <a:pt x="328" y="822"/>
                </a:cubicBezTo>
                <a:cubicBezTo>
                  <a:pt x="322" y="824"/>
                  <a:pt x="322" y="824"/>
                  <a:pt x="322" y="824"/>
                </a:cubicBezTo>
                <a:cubicBezTo>
                  <a:pt x="319" y="822"/>
                  <a:pt x="319" y="822"/>
                  <a:pt x="319" y="822"/>
                </a:cubicBezTo>
                <a:cubicBezTo>
                  <a:pt x="322" y="822"/>
                  <a:pt x="322" y="822"/>
                  <a:pt x="322" y="822"/>
                </a:cubicBezTo>
                <a:cubicBezTo>
                  <a:pt x="323" y="822"/>
                  <a:pt x="323" y="822"/>
                  <a:pt x="323" y="822"/>
                </a:cubicBezTo>
                <a:cubicBezTo>
                  <a:pt x="322" y="820"/>
                  <a:pt x="322" y="820"/>
                  <a:pt x="322" y="820"/>
                </a:cubicBezTo>
                <a:cubicBezTo>
                  <a:pt x="327" y="822"/>
                  <a:pt x="327" y="822"/>
                  <a:pt x="327" y="822"/>
                </a:cubicBezTo>
                <a:cubicBezTo>
                  <a:pt x="326" y="819"/>
                  <a:pt x="326" y="819"/>
                  <a:pt x="326" y="819"/>
                </a:cubicBezTo>
                <a:cubicBezTo>
                  <a:pt x="319" y="818"/>
                  <a:pt x="319" y="818"/>
                  <a:pt x="319" y="818"/>
                </a:cubicBezTo>
                <a:cubicBezTo>
                  <a:pt x="318" y="817"/>
                  <a:pt x="318" y="817"/>
                  <a:pt x="318" y="817"/>
                </a:cubicBezTo>
                <a:cubicBezTo>
                  <a:pt x="314" y="816"/>
                  <a:pt x="314" y="816"/>
                  <a:pt x="314" y="816"/>
                </a:cubicBezTo>
                <a:cubicBezTo>
                  <a:pt x="311" y="818"/>
                  <a:pt x="311" y="818"/>
                  <a:pt x="311" y="818"/>
                </a:cubicBezTo>
                <a:cubicBezTo>
                  <a:pt x="309" y="816"/>
                  <a:pt x="309" y="816"/>
                  <a:pt x="309" y="816"/>
                </a:cubicBezTo>
                <a:cubicBezTo>
                  <a:pt x="304" y="817"/>
                  <a:pt x="304" y="817"/>
                  <a:pt x="304" y="817"/>
                </a:cubicBezTo>
                <a:cubicBezTo>
                  <a:pt x="307" y="819"/>
                  <a:pt x="307" y="819"/>
                  <a:pt x="307" y="819"/>
                </a:cubicBezTo>
                <a:cubicBezTo>
                  <a:pt x="310" y="817"/>
                  <a:pt x="310" y="817"/>
                  <a:pt x="310" y="817"/>
                </a:cubicBezTo>
                <a:cubicBezTo>
                  <a:pt x="310" y="817"/>
                  <a:pt x="314" y="814"/>
                  <a:pt x="310" y="820"/>
                </a:cubicBezTo>
                <a:cubicBezTo>
                  <a:pt x="307" y="820"/>
                  <a:pt x="307" y="820"/>
                  <a:pt x="307" y="820"/>
                </a:cubicBezTo>
                <a:cubicBezTo>
                  <a:pt x="306" y="819"/>
                  <a:pt x="307" y="819"/>
                  <a:pt x="307" y="819"/>
                </a:cubicBezTo>
                <a:cubicBezTo>
                  <a:pt x="304" y="819"/>
                  <a:pt x="304" y="819"/>
                  <a:pt x="304" y="819"/>
                </a:cubicBezTo>
                <a:cubicBezTo>
                  <a:pt x="302" y="817"/>
                  <a:pt x="302" y="817"/>
                  <a:pt x="302" y="817"/>
                </a:cubicBezTo>
                <a:cubicBezTo>
                  <a:pt x="296" y="818"/>
                  <a:pt x="296" y="818"/>
                  <a:pt x="296" y="818"/>
                </a:cubicBezTo>
                <a:cubicBezTo>
                  <a:pt x="293" y="822"/>
                  <a:pt x="293" y="822"/>
                  <a:pt x="293" y="822"/>
                </a:cubicBezTo>
                <a:cubicBezTo>
                  <a:pt x="291" y="820"/>
                  <a:pt x="291" y="820"/>
                  <a:pt x="291" y="820"/>
                </a:cubicBezTo>
                <a:cubicBezTo>
                  <a:pt x="293" y="819"/>
                  <a:pt x="293" y="819"/>
                  <a:pt x="293" y="819"/>
                </a:cubicBezTo>
                <a:cubicBezTo>
                  <a:pt x="285" y="818"/>
                  <a:pt x="285" y="818"/>
                  <a:pt x="285" y="818"/>
                </a:cubicBezTo>
                <a:cubicBezTo>
                  <a:pt x="284" y="818"/>
                  <a:pt x="293" y="815"/>
                  <a:pt x="282" y="820"/>
                </a:cubicBezTo>
                <a:cubicBezTo>
                  <a:pt x="286" y="820"/>
                  <a:pt x="281" y="818"/>
                  <a:pt x="285" y="816"/>
                </a:cubicBezTo>
                <a:cubicBezTo>
                  <a:pt x="286" y="818"/>
                  <a:pt x="286" y="818"/>
                  <a:pt x="286" y="818"/>
                </a:cubicBezTo>
                <a:cubicBezTo>
                  <a:pt x="289" y="819"/>
                  <a:pt x="291" y="812"/>
                  <a:pt x="292" y="818"/>
                </a:cubicBezTo>
                <a:cubicBezTo>
                  <a:pt x="293" y="817"/>
                  <a:pt x="298" y="821"/>
                  <a:pt x="292" y="815"/>
                </a:cubicBezTo>
                <a:cubicBezTo>
                  <a:pt x="291" y="812"/>
                  <a:pt x="291" y="816"/>
                  <a:pt x="296" y="813"/>
                </a:cubicBezTo>
                <a:cubicBezTo>
                  <a:pt x="295" y="812"/>
                  <a:pt x="299" y="810"/>
                  <a:pt x="293" y="811"/>
                </a:cubicBezTo>
                <a:cubicBezTo>
                  <a:pt x="292" y="812"/>
                  <a:pt x="292" y="812"/>
                  <a:pt x="292" y="812"/>
                </a:cubicBezTo>
                <a:cubicBezTo>
                  <a:pt x="291" y="811"/>
                  <a:pt x="291" y="811"/>
                  <a:pt x="291" y="811"/>
                </a:cubicBezTo>
                <a:cubicBezTo>
                  <a:pt x="288" y="814"/>
                  <a:pt x="288" y="814"/>
                  <a:pt x="288" y="814"/>
                </a:cubicBezTo>
                <a:cubicBezTo>
                  <a:pt x="289" y="812"/>
                  <a:pt x="289" y="812"/>
                  <a:pt x="289" y="812"/>
                </a:cubicBezTo>
                <a:cubicBezTo>
                  <a:pt x="288" y="812"/>
                  <a:pt x="297" y="808"/>
                  <a:pt x="286" y="811"/>
                </a:cubicBezTo>
                <a:cubicBezTo>
                  <a:pt x="292" y="810"/>
                  <a:pt x="292" y="810"/>
                  <a:pt x="292" y="810"/>
                </a:cubicBezTo>
                <a:cubicBezTo>
                  <a:pt x="290" y="808"/>
                  <a:pt x="290" y="808"/>
                  <a:pt x="290" y="808"/>
                </a:cubicBezTo>
                <a:cubicBezTo>
                  <a:pt x="286" y="809"/>
                  <a:pt x="286" y="809"/>
                  <a:pt x="286" y="809"/>
                </a:cubicBezTo>
                <a:cubicBezTo>
                  <a:pt x="286" y="809"/>
                  <a:pt x="286" y="809"/>
                  <a:pt x="286" y="809"/>
                </a:cubicBezTo>
                <a:cubicBezTo>
                  <a:pt x="282" y="804"/>
                  <a:pt x="294" y="809"/>
                  <a:pt x="286" y="802"/>
                </a:cubicBezTo>
                <a:cubicBezTo>
                  <a:pt x="289" y="802"/>
                  <a:pt x="289" y="802"/>
                  <a:pt x="289" y="802"/>
                </a:cubicBezTo>
                <a:cubicBezTo>
                  <a:pt x="290" y="800"/>
                  <a:pt x="290" y="800"/>
                  <a:pt x="290" y="800"/>
                </a:cubicBezTo>
                <a:cubicBezTo>
                  <a:pt x="294" y="800"/>
                  <a:pt x="294" y="800"/>
                  <a:pt x="294" y="800"/>
                </a:cubicBezTo>
                <a:cubicBezTo>
                  <a:pt x="294" y="799"/>
                  <a:pt x="294" y="799"/>
                  <a:pt x="294" y="799"/>
                </a:cubicBezTo>
                <a:cubicBezTo>
                  <a:pt x="299" y="798"/>
                  <a:pt x="299" y="798"/>
                  <a:pt x="299" y="798"/>
                </a:cubicBezTo>
                <a:cubicBezTo>
                  <a:pt x="297" y="797"/>
                  <a:pt x="297" y="797"/>
                  <a:pt x="297" y="797"/>
                </a:cubicBezTo>
                <a:cubicBezTo>
                  <a:pt x="299" y="797"/>
                  <a:pt x="299" y="796"/>
                  <a:pt x="300" y="795"/>
                </a:cubicBezTo>
                <a:cubicBezTo>
                  <a:pt x="295" y="793"/>
                  <a:pt x="295" y="793"/>
                  <a:pt x="295" y="793"/>
                </a:cubicBezTo>
                <a:cubicBezTo>
                  <a:pt x="291" y="794"/>
                  <a:pt x="310" y="803"/>
                  <a:pt x="287" y="793"/>
                </a:cubicBezTo>
                <a:cubicBezTo>
                  <a:pt x="284" y="790"/>
                  <a:pt x="284" y="790"/>
                  <a:pt x="284" y="790"/>
                </a:cubicBezTo>
                <a:cubicBezTo>
                  <a:pt x="283" y="791"/>
                  <a:pt x="283" y="791"/>
                  <a:pt x="283" y="791"/>
                </a:cubicBezTo>
                <a:cubicBezTo>
                  <a:pt x="287" y="787"/>
                  <a:pt x="287" y="787"/>
                  <a:pt x="287" y="787"/>
                </a:cubicBezTo>
                <a:cubicBezTo>
                  <a:pt x="291" y="788"/>
                  <a:pt x="291" y="788"/>
                  <a:pt x="291" y="788"/>
                </a:cubicBezTo>
                <a:cubicBezTo>
                  <a:pt x="292" y="787"/>
                  <a:pt x="292" y="787"/>
                  <a:pt x="292" y="787"/>
                </a:cubicBezTo>
                <a:cubicBezTo>
                  <a:pt x="291" y="786"/>
                  <a:pt x="291" y="786"/>
                  <a:pt x="291" y="786"/>
                </a:cubicBezTo>
                <a:cubicBezTo>
                  <a:pt x="295" y="784"/>
                  <a:pt x="295" y="784"/>
                  <a:pt x="295" y="784"/>
                </a:cubicBezTo>
                <a:cubicBezTo>
                  <a:pt x="292" y="783"/>
                  <a:pt x="292" y="783"/>
                  <a:pt x="292" y="783"/>
                </a:cubicBezTo>
                <a:cubicBezTo>
                  <a:pt x="294" y="781"/>
                  <a:pt x="294" y="781"/>
                  <a:pt x="294" y="781"/>
                </a:cubicBezTo>
                <a:cubicBezTo>
                  <a:pt x="294" y="778"/>
                  <a:pt x="294" y="778"/>
                  <a:pt x="294" y="778"/>
                </a:cubicBezTo>
                <a:cubicBezTo>
                  <a:pt x="290" y="776"/>
                  <a:pt x="290" y="776"/>
                  <a:pt x="290" y="776"/>
                </a:cubicBezTo>
                <a:cubicBezTo>
                  <a:pt x="292" y="774"/>
                  <a:pt x="292" y="774"/>
                  <a:pt x="292" y="774"/>
                </a:cubicBezTo>
                <a:cubicBezTo>
                  <a:pt x="286" y="770"/>
                  <a:pt x="286" y="770"/>
                  <a:pt x="286" y="770"/>
                </a:cubicBezTo>
                <a:cubicBezTo>
                  <a:pt x="286" y="765"/>
                  <a:pt x="286" y="765"/>
                  <a:pt x="286" y="765"/>
                </a:cubicBezTo>
                <a:cubicBezTo>
                  <a:pt x="289" y="764"/>
                  <a:pt x="289" y="764"/>
                  <a:pt x="289" y="764"/>
                </a:cubicBezTo>
                <a:cubicBezTo>
                  <a:pt x="289" y="760"/>
                  <a:pt x="289" y="760"/>
                  <a:pt x="289" y="760"/>
                </a:cubicBezTo>
                <a:cubicBezTo>
                  <a:pt x="289" y="760"/>
                  <a:pt x="286" y="761"/>
                  <a:pt x="290" y="760"/>
                </a:cubicBezTo>
                <a:cubicBezTo>
                  <a:pt x="286" y="758"/>
                  <a:pt x="286" y="758"/>
                  <a:pt x="286" y="758"/>
                </a:cubicBezTo>
                <a:cubicBezTo>
                  <a:pt x="288" y="757"/>
                  <a:pt x="288" y="757"/>
                  <a:pt x="288" y="757"/>
                </a:cubicBezTo>
                <a:cubicBezTo>
                  <a:pt x="295" y="758"/>
                  <a:pt x="295" y="758"/>
                  <a:pt x="295" y="758"/>
                </a:cubicBezTo>
                <a:cubicBezTo>
                  <a:pt x="296" y="758"/>
                  <a:pt x="296" y="758"/>
                  <a:pt x="296" y="758"/>
                </a:cubicBezTo>
                <a:cubicBezTo>
                  <a:pt x="296" y="756"/>
                  <a:pt x="296" y="756"/>
                  <a:pt x="296" y="756"/>
                </a:cubicBezTo>
                <a:cubicBezTo>
                  <a:pt x="297" y="755"/>
                  <a:pt x="297" y="755"/>
                  <a:pt x="297" y="755"/>
                </a:cubicBezTo>
                <a:cubicBezTo>
                  <a:pt x="293" y="752"/>
                  <a:pt x="293" y="752"/>
                  <a:pt x="293" y="752"/>
                </a:cubicBezTo>
                <a:cubicBezTo>
                  <a:pt x="292" y="752"/>
                  <a:pt x="292" y="752"/>
                  <a:pt x="292" y="752"/>
                </a:cubicBezTo>
                <a:cubicBezTo>
                  <a:pt x="298" y="750"/>
                  <a:pt x="298" y="750"/>
                  <a:pt x="298" y="750"/>
                </a:cubicBezTo>
                <a:cubicBezTo>
                  <a:pt x="299" y="750"/>
                  <a:pt x="299" y="750"/>
                  <a:pt x="299" y="750"/>
                </a:cubicBezTo>
                <a:cubicBezTo>
                  <a:pt x="300" y="750"/>
                  <a:pt x="296" y="753"/>
                  <a:pt x="297" y="751"/>
                </a:cubicBezTo>
                <a:cubicBezTo>
                  <a:pt x="301" y="752"/>
                  <a:pt x="301" y="752"/>
                  <a:pt x="301" y="752"/>
                </a:cubicBezTo>
                <a:cubicBezTo>
                  <a:pt x="305" y="751"/>
                  <a:pt x="305" y="751"/>
                  <a:pt x="305" y="751"/>
                </a:cubicBezTo>
                <a:cubicBezTo>
                  <a:pt x="305" y="747"/>
                  <a:pt x="305" y="747"/>
                  <a:pt x="305" y="747"/>
                </a:cubicBezTo>
                <a:cubicBezTo>
                  <a:pt x="310" y="747"/>
                  <a:pt x="310" y="747"/>
                  <a:pt x="310" y="747"/>
                </a:cubicBezTo>
                <a:cubicBezTo>
                  <a:pt x="310" y="746"/>
                  <a:pt x="310" y="746"/>
                  <a:pt x="310" y="746"/>
                </a:cubicBezTo>
                <a:cubicBezTo>
                  <a:pt x="315" y="745"/>
                  <a:pt x="315" y="745"/>
                  <a:pt x="315" y="745"/>
                </a:cubicBezTo>
                <a:cubicBezTo>
                  <a:pt x="318" y="745"/>
                  <a:pt x="318" y="745"/>
                  <a:pt x="318" y="745"/>
                </a:cubicBezTo>
                <a:cubicBezTo>
                  <a:pt x="321" y="741"/>
                  <a:pt x="321" y="741"/>
                  <a:pt x="321" y="741"/>
                </a:cubicBezTo>
                <a:cubicBezTo>
                  <a:pt x="319" y="738"/>
                  <a:pt x="319" y="738"/>
                  <a:pt x="319" y="738"/>
                </a:cubicBezTo>
                <a:cubicBezTo>
                  <a:pt x="317" y="737"/>
                  <a:pt x="319" y="743"/>
                  <a:pt x="315" y="738"/>
                </a:cubicBezTo>
                <a:cubicBezTo>
                  <a:pt x="313" y="740"/>
                  <a:pt x="313" y="740"/>
                  <a:pt x="313" y="740"/>
                </a:cubicBezTo>
                <a:cubicBezTo>
                  <a:pt x="312" y="736"/>
                  <a:pt x="312" y="736"/>
                  <a:pt x="312" y="736"/>
                </a:cubicBezTo>
                <a:cubicBezTo>
                  <a:pt x="309" y="736"/>
                  <a:pt x="309" y="736"/>
                  <a:pt x="309" y="736"/>
                </a:cubicBezTo>
                <a:cubicBezTo>
                  <a:pt x="309" y="737"/>
                  <a:pt x="304" y="738"/>
                  <a:pt x="309" y="739"/>
                </a:cubicBezTo>
                <a:cubicBezTo>
                  <a:pt x="303" y="742"/>
                  <a:pt x="303" y="742"/>
                  <a:pt x="303" y="742"/>
                </a:cubicBezTo>
                <a:cubicBezTo>
                  <a:pt x="300" y="742"/>
                  <a:pt x="300" y="742"/>
                  <a:pt x="300" y="742"/>
                </a:cubicBezTo>
                <a:cubicBezTo>
                  <a:pt x="299" y="739"/>
                  <a:pt x="299" y="739"/>
                  <a:pt x="299" y="739"/>
                </a:cubicBezTo>
                <a:cubicBezTo>
                  <a:pt x="296" y="738"/>
                  <a:pt x="296" y="738"/>
                  <a:pt x="296" y="738"/>
                </a:cubicBezTo>
                <a:cubicBezTo>
                  <a:pt x="300" y="736"/>
                  <a:pt x="300" y="736"/>
                  <a:pt x="300" y="736"/>
                </a:cubicBezTo>
                <a:cubicBezTo>
                  <a:pt x="304" y="739"/>
                  <a:pt x="304" y="739"/>
                  <a:pt x="304" y="739"/>
                </a:cubicBezTo>
                <a:cubicBezTo>
                  <a:pt x="306" y="736"/>
                  <a:pt x="306" y="736"/>
                  <a:pt x="306" y="736"/>
                </a:cubicBezTo>
                <a:cubicBezTo>
                  <a:pt x="305" y="735"/>
                  <a:pt x="305" y="735"/>
                  <a:pt x="305" y="735"/>
                </a:cubicBezTo>
                <a:cubicBezTo>
                  <a:pt x="302" y="736"/>
                  <a:pt x="302" y="736"/>
                  <a:pt x="302" y="736"/>
                </a:cubicBezTo>
                <a:cubicBezTo>
                  <a:pt x="301" y="733"/>
                  <a:pt x="301" y="733"/>
                  <a:pt x="301" y="733"/>
                </a:cubicBezTo>
                <a:cubicBezTo>
                  <a:pt x="301" y="732"/>
                  <a:pt x="301" y="732"/>
                  <a:pt x="301" y="732"/>
                </a:cubicBezTo>
                <a:cubicBezTo>
                  <a:pt x="303" y="731"/>
                  <a:pt x="303" y="731"/>
                  <a:pt x="303" y="731"/>
                </a:cubicBezTo>
                <a:cubicBezTo>
                  <a:pt x="304" y="732"/>
                  <a:pt x="304" y="732"/>
                  <a:pt x="304" y="732"/>
                </a:cubicBezTo>
                <a:cubicBezTo>
                  <a:pt x="307" y="731"/>
                  <a:pt x="307" y="731"/>
                  <a:pt x="307" y="731"/>
                </a:cubicBezTo>
                <a:cubicBezTo>
                  <a:pt x="305" y="729"/>
                  <a:pt x="305" y="729"/>
                  <a:pt x="305" y="729"/>
                </a:cubicBezTo>
                <a:cubicBezTo>
                  <a:pt x="307" y="728"/>
                  <a:pt x="307" y="728"/>
                  <a:pt x="307" y="728"/>
                </a:cubicBezTo>
                <a:cubicBezTo>
                  <a:pt x="305" y="727"/>
                  <a:pt x="305" y="727"/>
                  <a:pt x="305" y="727"/>
                </a:cubicBezTo>
                <a:cubicBezTo>
                  <a:pt x="289" y="736"/>
                  <a:pt x="289" y="736"/>
                  <a:pt x="289" y="736"/>
                </a:cubicBezTo>
                <a:cubicBezTo>
                  <a:pt x="291" y="738"/>
                  <a:pt x="291" y="738"/>
                  <a:pt x="291" y="738"/>
                </a:cubicBezTo>
                <a:cubicBezTo>
                  <a:pt x="289" y="739"/>
                  <a:pt x="289" y="739"/>
                  <a:pt x="289" y="739"/>
                </a:cubicBezTo>
                <a:cubicBezTo>
                  <a:pt x="286" y="736"/>
                  <a:pt x="286" y="736"/>
                  <a:pt x="286" y="736"/>
                </a:cubicBezTo>
                <a:cubicBezTo>
                  <a:pt x="286" y="736"/>
                  <a:pt x="291" y="733"/>
                  <a:pt x="285" y="738"/>
                </a:cubicBezTo>
                <a:cubicBezTo>
                  <a:pt x="285" y="740"/>
                  <a:pt x="285" y="740"/>
                  <a:pt x="285" y="740"/>
                </a:cubicBezTo>
                <a:cubicBezTo>
                  <a:pt x="278" y="743"/>
                  <a:pt x="278" y="743"/>
                  <a:pt x="278" y="743"/>
                </a:cubicBezTo>
                <a:cubicBezTo>
                  <a:pt x="276" y="741"/>
                  <a:pt x="276" y="741"/>
                  <a:pt x="276" y="741"/>
                </a:cubicBezTo>
                <a:cubicBezTo>
                  <a:pt x="272" y="740"/>
                  <a:pt x="272" y="740"/>
                  <a:pt x="272" y="740"/>
                </a:cubicBezTo>
                <a:cubicBezTo>
                  <a:pt x="272" y="738"/>
                  <a:pt x="272" y="738"/>
                  <a:pt x="272" y="738"/>
                </a:cubicBezTo>
                <a:cubicBezTo>
                  <a:pt x="267" y="738"/>
                  <a:pt x="267" y="738"/>
                  <a:pt x="267" y="738"/>
                </a:cubicBezTo>
                <a:cubicBezTo>
                  <a:pt x="269" y="734"/>
                  <a:pt x="269" y="734"/>
                  <a:pt x="269" y="734"/>
                </a:cubicBezTo>
                <a:cubicBezTo>
                  <a:pt x="261" y="734"/>
                  <a:pt x="261" y="734"/>
                  <a:pt x="261" y="734"/>
                </a:cubicBezTo>
                <a:cubicBezTo>
                  <a:pt x="260" y="734"/>
                  <a:pt x="260" y="735"/>
                  <a:pt x="260" y="736"/>
                </a:cubicBezTo>
                <a:cubicBezTo>
                  <a:pt x="262" y="736"/>
                  <a:pt x="262" y="736"/>
                  <a:pt x="262" y="736"/>
                </a:cubicBezTo>
                <a:cubicBezTo>
                  <a:pt x="261" y="736"/>
                  <a:pt x="259" y="736"/>
                  <a:pt x="259" y="739"/>
                </a:cubicBezTo>
                <a:cubicBezTo>
                  <a:pt x="264" y="743"/>
                  <a:pt x="264" y="743"/>
                  <a:pt x="264" y="743"/>
                </a:cubicBezTo>
                <a:cubicBezTo>
                  <a:pt x="258" y="742"/>
                  <a:pt x="258" y="742"/>
                  <a:pt x="258" y="742"/>
                </a:cubicBezTo>
                <a:cubicBezTo>
                  <a:pt x="258" y="743"/>
                  <a:pt x="258" y="743"/>
                  <a:pt x="258" y="743"/>
                </a:cubicBezTo>
                <a:cubicBezTo>
                  <a:pt x="255" y="743"/>
                  <a:pt x="255" y="743"/>
                  <a:pt x="255" y="743"/>
                </a:cubicBezTo>
                <a:cubicBezTo>
                  <a:pt x="258" y="742"/>
                  <a:pt x="258" y="742"/>
                  <a:pt x="258" y="742"/>
                </a:cubicBezTo>
                <a:cubicBezTo>
                  <a:pt x="259" y="741"/>
                  <a:pt x="259" y="741"/>
                  <a:pt x="259" y="741"/>
                </a:cubicBezTo>
                <a:cubicBezTo>
                  <a:pt x="256" y="738"/>
                  <a:pt x="256" y="738"/>
                  <a:pt x="256" y="738"/>
                </a:cubicBezTo>
                <a:cubicBezTo>
                  <a:pt x="255" y="739"/>
                  <a:pt x="251" y="741"/>
                  <a:pt x="253" y="742"/>
                </a:cubicBezTo>
                <a:cubicBezTo>
                  <a:pt x="248" y="743"/>
                  <a:pt x="248" y="743"/>
                  <a:pt x="248" y="743"/>
                </a:cubicBezTo>
                <a:cubicBezTo>
                  <a:pt x="246" y="745"/>
                  <a:pt x="246" y="745"/>
                  <a:pt x="246" y="745"/>
                </a:cubicBezTo>
                <a:cubicBezTo>
                  <a:pt x="245" y="746"/>
                  <a:pt x="245" y="746"/>
                  <a:pt x="245" y="746"/>
                </a:cubicBezTo>
                <a:cubicBezTo>
                  <a:pt x="240" y="743"/>
                  <a:pt x="240" y="743"/>
                  <a:pt x="240" y="743"/>
                </a:cubicBezTo>
                <a:cubicBezTo>
                  <a:pt x="240" y="742"/>
                  <a:pt x="240" y="742"/>
                  <a:pt x="240" y="742"/>
                </a:cubicBezTo>
                <a:cubicBezTo>
                  <a:pt x="236" y="746"/>
                  <a:pt x="236" y="746"/>
                  <a:pt x="236" y="746"/>
                </a:cubicBezTo>
                <a:cubicBezTo>
                  <a:pt x="239" y="748"/>
                  <a:pt x="239" y="748"/>
                  <a:pt x="239" y="748"/>
                </a:cubicBezTo>
                <a:cubicBezTo>
                  <a:pt x="237" y="750"/>
                  <a:pt x="237" y="750"/>
                  <a:pt x="237" y="750"/>
                </a:cubicBezTo>
                <a:cubicBezTo>
                  <a:pt x="239" y="751"/>
                  <a:pt x="239" y="751"/>
                  <a:pt x="239" y="751"/>
                </a:cubicBezTo>
                <a:cubicBezTo>
                  <a:pt x="234" y="751"/>
                  <a:pt x="234" y="751"/>
                  <a:pt x="234" y="751"/>
                </a:cubicBezTo>
                <a:cubicBezTo>
                  <a:pt x="234" y="750"/>
                  <a:pt x="234" y="750"/>
                  <a:pt x="234" y="750"/>
                </a:cubicBezTo>
                <a:cubicBezTo>
                  <a:pt x="231" y="748"/>
                  <a:pt x="231" y="748"/>
                  <a:pt x="231" y="748"/>
                </a:cubicBezTo>
                <a:cubicBezTo>
                  <a:pt x="230" y="748"/>
                  <a:pt x="230" y="748"/>
                  <a:pt x="230" y="748"/>
                </a:cubicBezTo>
                <a:cubicBezTo>
                  <a:pt x="237" y="744"/>
                  <a:pt x="237" y="744"/>
                  <a:pt x="237" y="744"/>
                </a:cubicBezTo>
                <a:cubicBezTo>
                  <a:pt x="236" y="744"/>
                  <a:pt x="236" y="744"/>
                  <a:pt x="236" y="744"/>
                </a:cubicBezTo>
                <a:cubicBezTo>
                  <a:pt x="239" y="741"/>
                  <a:pt x="239" y="741"/>
                  <a:pt x="239" y="741"/>
                </a:cubicBezTo>
                <a:cubicBezTo>
                  <a:pt x="242" y="741"/>
                  <a:pt x="242" y="741"/>
                  <a:pt x="242" y="741"/>
                </a:cubicBezTo>
                <a:cubicBezTo>
                  <a:pt x="243" y="738"/>
                  <a:pt x="243" y="738"/>
                  <a:pt x="243" y="738"/>
                </a:cubicBezTo>
                <a:cubicBezTo>
                  <a:pt x="245" y="739"/>
                  <a:pt x="245" y="739"/>
                  <a:pt x="245" y="739"/>
                </a:cubicBezTo>
                <a:cubicBezTo>
                  <a:pt x="246" y="741"/>
                  <a:pt x="239" y="739"/>
                  <a:pt x="246" y="742"/>
                </a:cubicBezTo>
                <a:cubicBezTo>
                  <a:pt x="250" y="741"/>
                  <a:pt x="250" y="741"/>
                  <a:pt x="250" y="741"/>
                </a:cubicBezTo>
                <a:cubicBezTo>
                  <a:pt x="255" y="737"/>
                  <a:pt x="255" y="737"/>
                  <a:pt x="255" y="737"/>
                </a:cubicBezTo>
                <a:cubicBezTo>
                  <a:pt x="258" y="733"/>
                  <a:pt x="258" y="733"/>
                  <a:pt x="258" y="733"/>
                </a:cubicBezTo>
                <a:cubicBezTo>
                  <a:pt x="257" y="732"/>
                  <a:pt x="257" y="732"/>
                  <a:pt x="257" y="732"/>
                </a:cubicBezTo>
                <a:cubicBezTo>
                  <a:pt x="258" y="731"/>
                  <a:pt x="258" y="731"/>
                  <a:pt x="258" y="731"/>
                </a:cubicBezTo>
                <a:cubicBezTo>
                  <a:pt x="258" y="730"/>
                  <a:pt x="258" y="730"/>
                  <a:pt x="258" y="730"/>
                </a:cubicBezTo>
                <a:cubicBezTo>
                  <a:pt x="260" y="732"/>
                  <a:pt x="260" y="732"/>
                  <a:pt x="260" y="732"/>
                </a:cubicBezTo>
                <a:cubicBezTo>
                  <a:pt x="263" y="730"/>
                  <a:pt x="263" y="730"/>
                  <a:pt x="263" y="730"/>
                </a:cubicBezTo>
                <a:cubicBezTo>
                  <a:pt x="258" y="729"/>
                  <a:pt x="258" y="729"/>
                  <a:pt x="258" y="729"/>
                </a:cubicBezTo>
                <a:cubicBezTo>
                  <a:pt x="246" y="734"/>
                  <a:pt x="246" y="734"/>
                  <a:pt x="246" y="734"/>
                </a:cubicBezTo>
                <a:cubicBezTo>
                  <a:pt x="224" y="748"/>
                  <a:pt x="224" y="748"/>
                  <a:pt x="224" y="748"/>
                </a:cubicBezTo>
                <a:cubicBezTo>
                  <a:pt x="223" y="750"/>
                  <a:pt x="223" y="750"/>
                  <a:pt x="223" y="750"/>
                </a:cubicBezTo>
                <a:cubicBezTo>
                  <a:pt x="227" y="750"/>
                  <a:pt x="227" y="750"/>
                  <a:pt x="227" y="750"/>
                </a:cubicBezTo>
                <a:cubicBezTo>
                  <a:pt x="231" y="751"/>
                  <a:pt x="231" y="751"/>
                  <a:pt x="231" y="751"/>
                </a:cubicBezTo>
                <a:cubicBezTo>
                  <a:pt x="232" y="752"/>
                  <a:pt x="232" y="752"/>
                  <a:pt x="232" y="752"/>
                </a:cubicBezTo>
                <a:cubicBezTo>
                  <a:pt x="220" y="759"/>
                  <a:pt x="220" y="759"/>
                  <a:pt x="220" y="759"/>
                </a:cubicBezTo>
                <a:cubicBezTo>
                  <a:pt x="214" y="762"/>
                  <a:pt x="214" y="762"/>
                  <a:pt x="214" y="762"/>
                </a:cubicBezTo>
                <a:cubicBezTo>
                  <a:pt x="210" y="766"/>
                  <a:pt x="210" y="766"/>
                  <a:pt x="210" y="766"/>
                </a:cubicBezTo>
                <a:cubicBezTo>
                  <a:pt x="207" y="764"/>
                  <a:pt x="207" y="764"/>
                  <a:pt x="207" y="764"/>
                </a:cubicBezTo>
                <a:cubicBezTo>
                  <a:pt x="190" y="776"/>
                  <a:pt x="190" y="776"/>
                  <a:pt x="190" y="776"/>
                </a:cubicBezTo>
                <a:cubicBezTo>
                  <a:pt x="190" y="778"/>
                  <a:pt x="190" y="778"/>
                  <a:pt x="190" y="778"/>
                </a:cubicBezTo>
                <a:cubicBezTo>
                  <a:pt x="186" y="779"/>
                  <a:pt x="186" y="779"/>
                  <a:pt x="186" y="779"/>
                </a:cubicBezTo>
                <a:cubicBezTo>
                  <a:pt x="185" y="780"/>
                  <a:pt x="185" y="780"/>
                  <a:pt x="185" y="780"/>
                </a:cubicBezTo>
                <a:cubicBezTo>
                  <a:pt x="180" y="783"/>
                  <a:pt x="180" y="783"/>
                  <a:pt x="180" y="783"/>
                </a:cubicBezTo>
                <a:cubicBezTo>
                  <a:pt x="179" y="785"/>
                  <a:pt x="189" y="777"/>
                  <a:pt x="176" y="786"/>
                </a:cubicBezTo>
                <a:cubicBezTo>
                  <a:pt x="181" y="779"/>
                  <a:pt x="181" y="779"/>
                  <a:pt x="181" y="779"/>
                </a:cubicBezTo>
                <a:cubicBezTo>
                  <a:pt x="185" y="778"/>
                  <a:pt x="185" y="778"/>
                  <a:pt x="185" y="778"/>
                </a:cubicBezTo>
                <a:cubicBezTo>
                  <a:pt x="182" y="775"/>
                  <a:pt x="182" y="775"/>
                  <a:pt x="182" y="775"/>
                </a:cubicBezTo>
                <a:cubicBezTo>
                  <a:pt x="179" y="779"/>
                  <a:pt x="179" y="779"/>
                  <a:pt x="179" y="779"/>
                </a:cubicBezTo>
                <a:cubicBezTo>
                  <a:pt x="175" y="779"/>
                  <a:pt x="175" y="779"/>
                  <a:pt x="175" y="779"/>
                </a:cubicBezTo>
                <a:cubicBezTo>
                  <a:pt x="177" y="778"/>
                  <a:pt x="177" y="775"/>
                  <a:pt x="176" y="774"/>
                </a:cubicBezTo>
                <a:cubicBezTo>
                  <a:pt x="172" y="774"/>
                  <a:pt x="172" y="774"/>
                  <a:pt x="172" y="774"/>
                </a:cubicBezTo>
                <a:cubicBezTo>
                  <a:pt x="170" y="779"/>
                  <a:pt x="170" y="779"/>
                  <a:pt x="170" y="779"/>
                </a:cubicBezTo>
                <a:cubicBezTo>
                  <a:pt x="172" y="778"/>
                  <a:pt x="169" y="783"/>
                  <a:pt x="174" y="780"/>
                </a:cubicBezTo>
                <a:cubicBezTo>
                  <a:pt x="172" y="783"/>
                  <a:pt x="172" y="783"/>
                  <a:pt x="172" y="783"/>
                </a:cubicBezTo>
                <a:cubicBezTo>
                  <a:pt x="167" y="784"/>
                  <a:pt x="167" y="784"/>
                  <a:pt x="167" y="784"/>
                </a:cubicBezTo>
                <a:cubicBezTo>
                  <a:pt x="165" y="782"/>
                  <a:pt x="165" y="782"/>
                  <a:pt x="165" y="782"/>
                </a:cubicBezTo>
                <a:cubicBezTo>
                  <a:pt x="161" y="776"/>
                  <a:pt x="161" y="776"/>
                  <a:pt x="161" y="776"/>
                </a:cubicBezTo>
                <a:cubicBezTo>
                  <a:pt x="160" y="776"/>
                  <a:pt x="160" y="776"/>
                  <a:pt x="160" y="776"/>
                </a:cubicBezTo>
                <a:cubicBezTo>
                  <a:pt x="161" y="773"/>
                  <a:pt x="169" y="774"/>
                  <a:pt x="170" y="768"/>
                </a:cubicBezTo>
                <a:cubicBezTo>
                  <a:pt x="173" y="768"/>
                  <a:pt x="173" y="768"/>
                  <a:pt x="173" y="768"/>
                </a:cubicBezTo>
                <a:cubicBezTo>
                  <a:pt x="178" y="761"/>
                  <a:pt x="178" y="761"/>
                  <a:pt x="178" y="761"/>
                </a:cubicBezTo>
                <a:cubicBezTo>
                  <a:pt x="176" y="760"/>
                  <a:pt x="176" y="760"/>
                  <a:pt x="176" y="760"/>
                </a:cubicBezTo>
                <a:cubicBezTo>
                  <a:pt x="179" y="756"/>
                  <a:pt x="179" y="756"/>
                  <a:pt x="179" y="756"/>
                </a:cubicBezTo>
                <a:cubicBezTo>
                  <a:pt x="170" y="754"/>
                  <a:pt x="170" y="754"/>
                  <a:pt x="170" y="754"/>
                </a:cubicBezTo>
                <a:cubicBezTo>
                  <a:pt x="169" y="752"/>
                  <a:pt x="169" y="752"/>
                  <a:pt x="169" y="752"/>
                </a:cubicBezTo>
                <a:cubicBezTo>
                  <a:pt x="166" y="754"/>
                  <a:pt x="166" y="754"/>
                  <a:pt x="166" y="754"/>
                </a:cubicBezTo>
                <a:cubicBezTo>
                  <a:pt x="167" y="755"/>
                  <a:pt x="167" y="755"/>
                  <a:pt x="167" y="755"/>
                </a:cubicBezTo>
                <a:cubicBezTo>
                  <a:pt x="158" y="757"/>
                  <a:pt x="158" y="757"/>
                  <a:pt x="158" y="757"/>
                </a:cubicBezTo>
                <a:cubicBezTo>
                  <a:pt x="153" y="760"/>
                  <a:pt x="153" y="760"/>
                  <a:pt x="153" y="760"/>
                </a:cubicBezTo>
                <a:cubicBezTo>
                  <a:pt x="152" y="764"/>
                  <a:pt x="167" y="751"/>
                  <a:pt x="146" y="763"/>
                </a:cubicBezTo>
                <a:cubicBezTo>
                  <a:pt x="144" y="763"/>
                  <a:pt x="144" y="763"/>
                  <a:pt x="144" y="763"/>
                </a:cubicBezTo>
                <a:cubicBezTo>
                  <a:pt x="143" y="762"/>
                  <a:pt x="143" y="762"/>
                  <a:pt x="143" y="762"/>
                </a:cubicBezTo>
                <a:cubicBezTo>
                  <a:pt x="147" y="761"/>
                  <a:pt x="147" y="761"/>
                  <a:pt x="147" y="761"/>
                </a:cubicBezTo>
                <a:cubicBezTo>
                  <a:pt x="151" y="757"/>
                  <a:pt x="151" y="757"/>
                  <a:pt x="151" y="757"/>
                </a:cubicBezTo>
                <a:cubicBezTo>
                  <a:pt x="151" y="753"/>
                  <a:pt x="151" y="753"/>
                  <a:pt x="151" y="753"/>
                </a:cubicBezTo>
                <a:cubicBezTo>
                  <a:pt x="153" y="754"/>
                  <a:pt x="153" y="754"/>
                  <a:pt x="153" y="754"/>
                </a:cubicBezTo>
                <a:cubicBezTo>
                  <a:pt x="156" y="751"/>
                  <a:pt x="156" y="751"/>
                  <a:pt x="156" y="751"/>
                </a:cubicBezTo>
                <a:cubicBezTo>
                  <a:pt x="154" y="750"/>
                  <a:pt x="154" y="750"/>
                  <a:pt x="154" y="750"/>
                </a:cubicBezTo>
                <a:cubicBezTo>
                  <a:pt x="150" y="748"/>
                  <a:pt x="150" y="748"/>
                  <a:pt x="150" y="748"/>
                </a:cubicBezTo>
                <a:cubicBezTo>
                  <a:pt x="142" y="751"/>
                  <a:pt x="142" y="751"/>
                  <a:pt x="142" y="751"/>
                </a:cubicBezTo>
                <a:cubicBezTo>
                  <a:pt x="139" y="755"/>
                  <a:pt x="139" y="755"/>
                  <a:pt x="139" y="755"/>
                </a:cubicBezTo>
                <a:cubicBezTo>
                  <a:pt x="136" y="754"/>
                  <a:pt x="145" y="749"/>
                  <a:pt x="135" y="755"/>
                </a:cubicBezTo>
                <a:cubicBezTo>
                  <a:pt x="138" y="752"/>
                  <a:pt x="138" y="752"/>
                  <a:pt x="138" y="752"/>
                </a:cubicBezTo>
                <a:cubicBezTo>
                  <a:pt x="142" y="750"/>
                  <a:pt x="142" y="750"/>
                  <a:pt x="142" y="750"/>
                </a:cubicBezTo>
                <a:cubicBezTo>
                  <a:pt x="142" y="748"/>
                  <a:pt x="142" y="748"/>
                  <a:pt x="142" y="748"/>
                </a:cubicBezTo>
                <a:cubicBezTo>
                  <a:pt x="137" y="749"/>
                  <a:pt x="137" y="749"/>
                  <a:pt x="137" y="749"/>
                </a:cubicBezTo>
                <a:cubicBezTo>
                  <a:pt x="130" y="757"/>
                  <a:pt x="130" y="757"/>
                  <a:pt x="130" y="757"/>
                </a:cubicBezTo>
                <a:cubicBezTo>
                  <a:pt x="135" y="756"/>
                  <a:pt x="135" y="756"/>
                  <a:pt x="135" y="756"/>
                </a:cubicBezTo>
                <a:cubicBezTo>
                  <a:pt x="130" y="760"/>
                  <a:pt x="130" y="760"/>
                  <a:pt x="130" y="760"/>
                </a:cubicBezTo>
                <a:cubicBezTo>
                  <a:pt x="130" y="758"/>
                  <a:pt x="130" y="758"/>
                  <a:pt x="130" y="758"/>
                </a:cubicBezTo>
                <a:cubicBezTo>
                  <a:pt x="128" y="760"/>
                  <a:pt x="128" y="760"/>
                  <a:pt x="128" y="760"/>
                </a:cubicBezTo>
                <a:cubicBezTo>
                  <a:pt x="123" y="760"/>
                  <a:pt x="123" y="760"/>
                  <a:pt x="123" y="760"/>
                </a:cubicBezTo>
                <a:cubicBezTo>
                  <a:pt x="119" y="764"/>
                  <a:pt x="119" y="764"/>
                  <a:pt x="119" y="764"/>
                </a:cubicBezTo>
                <a:cubicBezTo>
                  <a:pt x="113" y="763"/>
                  <a:pt x="113" y="763"/>
                  <a:pt x="113" y="763"/>
                </a:cubicBezTo>
                <a:cubicBezTo>
                  <a:pt x="111" y="761"/>
                  <a:pt x="111" y="761"/>
                  <a:pt x="111" y="761"/>
                </a:cubicBezTo>
                <a:cubicBezTo>
                  <a:pt x="112" y="759"/>
                  <a:pt x="112" y="759"/>
                  <a:pt x="112" y="759"/>
                </a:cubicBezTo>
                <a:cubicBezTo>
                  <a:pt x="110" y="756"/>
                  <a:pt x="110" y="756"/>
                  <a:pt x="110" y="756"/>
                </a:cubicBezTo>
                <a:cubicBezTo>
                  <a:pt x="112" y="756"/>
                  <a:pt x="114" y="754"/>
                  <a:pt x="115" y="754"/>
                </a:cubicBezTo>
                <a:cubicBezTo>
                  <a:pt x="112" y="754"/>
                  <a:pt x="112" y="754"/>
                  <a:pt x="112" y="754"/>
                </a:cubicBezTo>
                <a:cubicBezTo>
                  <a:pt x="120" y="744"/>
                  <a:pt x="120" y="744"/>
                  <a:pt x="120" y="744"/>
                </a:cubicBezTo>
                <a:cubicBezTo>
                  <a:pt x="117" y="744"/>
                  <a:pt x="117" y="744"/>
                  <a:pt x="117" y="744"/>
                </a:cubicBezTo>
                <a:cubicBezTo>
                  <a:pt x="118" y="744"/>
                  <a:pt x="114" y="747"/>
                  <a:pt x="117" y="743"/>
                </a:cubicBezTo>
                <a:cubicBezTo>
                  <a:pt x="115" y="743"/>
                  <a:pt x="115" y="743"/>
                  <a:pt x="115" y="743"/>
                </a:cubicBezTo>
                <a:cubicBezTo>
                  <a:pt x="119" y="739"/>
                  <a:pt x="120" y="747"/>
                  <a:pt x="122" y="739"/>
                </a:cubicBezTo>
                <a:cubicBezTo>
                  <a:pt x="117" y="739"/>
                  <a:pt x="117" y="739"/>
                  <a:pt x="117" y="739"/>
                </a:cubicBezTo>
                <a:cubicBezTo>
                  <a:pt x="105" y="750"/>
                  <a:pt x="105" y="750"/>
                  <a:pt x="105" y="750"/>
                </a:cubicBezTo>
                <a:cubicBezTo>
                  <a:pt x="99" y="755"/>
                  <a:pt x="99" y="755"/>
                  <a:pt x="99" y="755"/>
                </a:cubicBezTo>
                <a:cubicBezTo>
                  <a:pt x="99" y="755"/>
                  <a:pt x="99" y="755"/>
                  <a:pt x="99" y="756"/>
                </a:cubicBezTo>
                <a:cubicBezTo>
                  <a:pt x="96" y="755"/>
                  <a:pt x="96" y="755"/>
                  <a:pt x="96" y="755"/>
                </a:cubicBezTo>
                <a:cubicBezTo>
                  <a:pt x="102" y="750"/>
                  <a:pt x="102" y="750"/>
                  <a:pt x="102" y="750"/>
                </a:cubicBezTo>
                <a:cubicBezTo>
                  <a:pt x="101" y="749"/>
                  <a:pt x="101" y="749"/>
                  <a:pt x="101" y="749"/>
                </a:cubicBezTo>
                <a:cubicBezTo>
                  <a:pt x="105" y="745"/>
                  <a:pt x="105" y="745"/>
                  <a:pt x="105" y="745"/>
                </a:cubicBezTo>
                <a:cubicBezTo>
                  <a:pt x="103" y="744"/>
                  <a:pt x="103" y="744"/>
                  <a:pt x="103" y="744"/>
                </a:cubicBezTo>
                <a:cubicBezTo>
                  <a:pt x="104" y="747"/>
                  <a:pt x="99" y="743"/>
                  <a:pt x="99" y="749"/>
                </a:cubicBezTo>
                <a:cubicBezTo>
                  <a:pt x="98" y="750"/>
                  <a:pt x="98" y="750"/>
                  <a:pt x="98" y="750"/>
                </a:cubicBezTo>
                <a:cubicBezTo>
                  <a:pt x="96" y="748"/>
                  <a:pt x="96" y="748"/>
                  <a:pt x="96" y="748"/>
                </a:cubicBezTo>
                <a:cubicBezTo>
                  <a:pt x="91" y="750"/>
                  <a:pt x="91" y="750"/>
                  <a:pt x="91" y="750"/>
                </a:cubicBezTo>
                <a:cubicBezTo>
                  <a:pt x="86" y="745"/>
                  <a:pt x="86" y="745"/>
                  <a:pt x="86" y="745"/>
                </a:cubicBezTo>
                <a:cubicBezTo>
                  <a:pt x="89" y="740"/>
                  <a:pt x="89" y="740"/>
                  <a:pt x="89" y="740"/>
                </a:cubicBezTo>
                <a:cubicBezTo>
                  <a:pt x="85" y="737"/>
                  <a:pt x="85" y="737"/>
                  <a:pt x="85" y="737"/>
                </a:cubicBezTo>
                <a:cubicBezTo>
                  <a:pt x="91" y="735"/>
                  <a:pt x="91" y="735"/>
                  <a:pt x="91" y="735"/>
                </a:cubicBezTo>
                <a:cubicBezTo>
                  <a:pt x="89" y="733"/>
                  <a:pt x="89" y="733"/>
                  <a:pt x="89" y="733"/>
                </a:cubicBezTo>
                <a:cubicBezTo>
                  <a:pt x="92" y="733"/>
                  <a:pt x="92" y="733"/>
                  <a:pt x="92" y="733"/>
                </a:cubicBezTo>
                <a:cubicBezTo>
                  <a:pt x="91" y="729"/>
                  <a:pt x="91" y="729"/>
                  <a:pt x="91" y="729"/>
                </a:cubicBezTo>
                <a:cubicBezTo>
                  <a:pt x="95" y="726"/>
                  <a:pt x="95" y="726"/>
                  <a:pt x="95" y="726"/>
                </a:cubicBezTo>
                <a:cubicBezTo>
                  <a:pt x="94" y="728"/>
                  <a:pt x="99" y="720"/>
                  <a:pt x="89" y="725"/>
                </a:cubicBezTo>
                <a:cubicBezTo>
                  <a:pt x="85" y="726"/>
                  <a:pt x="85" y="726"/>
                  <a:pt x="85" y="726"/>
                </a:cubicBezTo>
                <a:cubicBezTo>
                  <a:pt x="81" y="730"/>
                  <a:pt x="81" y="730"/>
                  <a:pt x="81" y="730"/>
                </a:cubicBezTo>
                <a:cubicBezTo>
                  <a:pt x="78" y="731"/>
                  <a:pt x="78" y="731"/>
                  <a:pt x="78" y="731"/>
                </a:cubicBezTo>
                <a:cubicBezTo>
                  <a:pt x="81" y="728"/>
                  <a:pt x="81" y="728"/>
                  <a:pt x="81" y="728"/>
                </a:cubicBezTo>
                <a:cubicBezTo>
                  <a:pt x="81" y="726"/>
                  <a:pt x="81" y="726"/>
                  <a:pt x="81" y="726"/>
                </a:cubicBezTo>
                <a:cubicBezTo>
                  <a:pt x="81" y="723"/>
                  <a:pt x="82" y="729"/>
                  <a:pt x="81" y="723"/>
                </a:cubicBezTo>
                <a:cubicBezTo>
                  <a:pt x="83" y="724"/>
                  <a:pt x="73" y="727"/>
                  <a:pt x="85" y="723"/>
                </a:cubicBezTo>
                <a:cubicBezTo>
                  <a:pt x="87" y="722"/>
                  <a:pt x="87" y="722"/>
                  <a:pt x="87" y="722"/>
                </a:cubicBezTo>
                <a:cubicBezTo>
                  <a:pt x="87" y="717"/>
                  <a:pt x="87" y="717"/>
                  <a:pt x="87" y="717"/>
                </a:cubicBezTo>
                <a:cubicBezTo>
                  <a:pt x="86" y="717"/>
                  <a:pt x="86" y="717"/>
                  <a:pt x="86" y="717"/>
                </a:cubicBezTo>
                <a:cubicBezTo>
                  <a:pt x="78" y="723"/>
                  <a:pt x="78" y="723"/>
                  <a:pt x="78" y="723"/>
                </a:cubicBezTo>
                <a:cubicBezTo>
                  <a:pt x="77" y="723"/>
                  <a:pt x="77" y="723"/>
                  <a:pt x="77" y="723"/>
                </a:cubicBezTo>
                <a:cubicBezTo>
                  <a:pt x="77" y="722"/>
                  <a:pt x="77" y="722"/>
                  <a:pt x="77" y="722"/>
                </a:cubicBezTo>
                <a:cubicBezTo>
                  <a:pt x="79" y="721"/>
                  <a:pt x="79" y="721"/>
                  <a:pt x="79" y="721"/>
                </a:cubicBezTo>
                <a:cubicBezTo>
                  <a:pt x="81" y="717"/>
                  <a:pt x="81" y="717"/>
                  <a:pt x="81" y="717"/>
                </a:cubicBezTo>
                <a:cubicBezTo>
                  <a:pt x="84" y="715"/>
                  <a:pt x="84" y="715"/>
                  <a:pt x="84" y="715"/>
                </a:cubicBezTo>
                <a:cubicBezTo>
                  <a:pt x="82" y="710"/>
                  <a:pt x="82" y="710"/>
                  <a:pt x="82" y="710"/>
                </a:cubicBezTo>
                <a:cubicBezTo>
                  <a:pt x="84" y="707"/>
                  <a:pt x="84" y="707"/>
                  <a:pt x="84" y="707"/>
                </a:cubicBezTo>
                <a:cubicBezTo>
                  <a:pt x="84" y="707"/>
                  <a:pt x="81" y="708"/>
                  <a:pt x="85" y="708"/>
                </a:cubicBezTo>
                <a:cubicBezTo>
                  <a:pt x="86" y="707"/>
                  <a:pt x="86" y="707"/>
                  <a:pt x="86" y="707"/>
                </a:cubicBezTo>
                <a:cubicBezTo>
                  <a:pt x="84" y="706"/>
                  <a:pt x="84" y="706"/>
                  <a:pt x="84" y="706"/>
                </a:cubicBezTo>
                <a:cubicBezTo>
                  <a:pt x="83" y="704"/>
                  <a:pt x="83" y="704"/>
                  <a:pt x="83" y="704"/>
                </a:cubicBezTo>
                <a:cubicBezTo>
                  <a:pt x="77" y="708"/>
                  <a:pt x="77" y="708"/>
                  <a:pt x="77" y="708"/>
                </a:cubicBezTo>
                <a:cubicBezTo>
                  <a:pt x="79" y="711"/>
                  <a:pt x="73" y="708"/>
                  <a:pt x="73" y="715"/>
                </a:cubicBezTo>
                <a:cubicBezTo>
                  <a:pt x="71" y="715"/>
                  <a:pt x="71" y="715"/>
                  <a:pt x="71" y="715"/>
                </a:cubicBezTo>
                <a:cubicBezTo>
                  <a:pt x="73" y="719"/>
                  <a:pt x="73" y="719"/>
                  <a:pt x="73" y="719"/>
                </a:cubicBezTo>
                <a:cubicBezTo>
                  <a:pt x="72" y="723"/>
                  <a:pt x="72" y="723"/>
                  <a:pt x="72" y="723"/>
                </a:cubicBezTo>
                <a:cubicBezTo>
                  <a:pt x="74" y="723"/>
                  <a:pt x="74" y="723"/>
                  <a:pt x="74" y="723"/>
                </a:cubicBezTo>
                <a:cubicBezTo>
                  <a:pt x="71" y="728"/>
                  <a:pt x="82" y="720"/>
                  <a:pt x="70" y="725"/>
                </a:cubicBezTo>
                <a:cubicBezTo>
                  <a:pt x="70" y="726"/>
                  <a:pt x="70" y="726"/>
                  <a:pt x="70" y="726"/>
                </a:cubicBezTo>
                <a:cubicBezTo>
                  <a:pt x="69" y="725"/>
                  <a:pt x="77" y="727"/>
                  <a:pt x="68" y="725"/>
                </a:cubicBezTo>
                <a:cubicBezTo>
                  <a:pt x="71" y="721"/>
                  <a:pt x="71" y="721"/>
                  <a:pt x="71" y="721"/>
                </a:cubicBezTo>
                <a:cubicBezTo>
                  <a:pt x="70" y="720"/>
                  <a:pt x="70" y="720"/>
                  <a:pt x="70" y="720"/>
                </a:cubicBezTo>
                <a:cubicBezTo>
                  <a:pt x="67" y="723"/>
                  <a:pt x="67" y="723"/>
                  <a:pt x="67" y="723"/>
                </a:cubicBezTo>
                <a:cubicBezTo>
                  <a:pt x="67" y="717"/>
                  <a:pt x="67" y="717"/>
                  <a:pt x="67" y="717"/>
                </a:cubicBezTo>
                <a:cubicBezTo>
                  <a:pt x="70" y="716"/>
                  <a:pt x="70" y="716"/>
                  <a:pt x="70" y="716"/>
                </a:cubicBezTo>
                <a:cubicBezTo>
                  <a:pt x="69" y="714"/>
                  <a:pt x="69" y="714"/>
                  <a:pt x="69" y="714"/>
                </a:cubicBezTo>
                <a:cubicBezTo>
                  <a:pt x="69" y="710"/>
                  <a:pt x="69" y="710"/>
                  <a:pt x="69" y="710"/>
                </a:cubicBezTo>
                <a:cubicBezTo>
                  <a:pt x="59" y="714"/>
                  <a:pt x="59" y="714"/>
                  <a:pt x="59" y="714"/>
                </a:cubicBezTo>
                <a:cubicBezTo>
                  <a:pt x="54" y="718"/>
                  <a:pt x="54" y="718"/>
                  <a:pt x="54" y="718"/>
                </a:cubicBezTo>
                <a:cubicBezTo>
                  <a:pt x="53" y="718"/>
                  <a:pt x="53" y="718"/>
                  <a:pt x="53" y="718"/>
                </a:cubicBezTo>
                <a:cubicBezTo>
                  <a:pt x="52" y="719"/>
                  <a:pt x="52" y="719"/>
                  <a:pt x="52" y="719"/>
                </a:cubicBezTo>
                <a:cubicBezTo>
                  <a:pt x="52" y="721"/>
                  <a:pt x="52" y="721"/>
                  <a:pt x="52" y="721"/>
                </a:cubicBezTo>
                <a:cubicBezTo>
                  <a:pt x="53" y="722"/>
                  <a:pt x="53" y="722"/>
                  <a:pt x="53" y="722"/>
                </a:cubicBezTo>
                <a:cubicBezTo>
                  <a:pt x="54" y="721"/>
                  <a:pt x="56" y="721"/>
                  <a:pt x="58" y="721"/>
                </a:cubicBezTo>
                <a:cubicBezTo>
                  <a:pt x="52" y="724"/>
                  <a:pt x="52" y="724"/>
                  <a:pt x="52" y="724"/>
                </a:cubicBezTo>
                <a:cubicBezTo>
                  <a:pt x="52" y="723"/>
                  <a:pt x="52" y="723"/>
                  <a:pt x="52" y="723"/>
                </a:cubicBezTo>
                <a:cubicBezTo>
                  <a:pt x="45" y="725"/>
                  <a:pt x="45" y="725"/>
                  <a:pt x="45" y="725"/>
                </a:cubicBezTo>
                <a:cubicBezTo>
                  <a:pt x="47" y="721"/>
                  <a:pt x="47" y="721"/>
                  <a:pt x="47" y="721"/>
                </a:cubicBezTo>
                <a:cubicBezTo>
                  <a:pt x="49" y="719"/>
                  <a:pt x="49" y="719"/>
                  <a:pt x="49" y="719"/>
                </a:cubicBezTo>
                <a:cubicBezTo>
                  <a:pt x="47" y="718"/>
                  <a:pt x="47" y="718"/>
                  <a:pt x="47" y="718"/>
                </a:cubicBezTo>
                <a:cubicBezTo>
                  <a:pt x="51" y="713"/>
                  <a:pt x="51" y="713"/>
                  <a:pt x="51" y="713"/>
                </a:cubicBezTo>
                <a:cubicBezTo>
                  <a:pt x="54" y="712"/>
                  <a:pt x="49" y="718"/>
                  <a:pt x="47" y="710"/>
                </a:cubicBezTo>
                <a:cubicBezTo>
                  <a:pt x="49" y="709"/>
                  <a:pt x="49" y="709"/>
                  <a:pt x="49" y="709"/>
                </a:cubicBezTo>
                <a:cubicBezTo>
                  <a:pt x="49" y="708"/>
                  <a:pt x="49" y="708"/>
                  <a:pt x="49" y="708"/>
                </a:cubicBezTo>
                <a:cubicBezTo>
                  <a:pt x="44" y="704"/>
                  <a:pt x="48" y="715"/>
                  <a:pt x="44" y="705"/>
                </a:cubicBezTo>
                <a:cubicBezTo>
                  <a:pt x="49" y="705"/>
                  <a:pt x="49" y="705"/>
                  <a:pt x="49" y="705"/>
                </a:cubicBezTo>
                <a:cubicBezTo>
                  <a:pt x="49" y="703"/>
                  <a:pt x="49" y="703"/>
                  <a:pt x="49" y="703"/>
                </a:cubicBezTo>
                <a:cubicBezTo>
                  <a:pt x="47" y="701"/>
                  <a:pt x="42" y="711"/>
                  <a:pt x="47" y="699"/>
                </a:cubicBezTo>
                <a:cubicBezTo>
                  <a:pt x="50" y="695"/>
                  <a:pt x="50" y="695"/>
                  <a:pt x="50" y="695"/>
                </a:cubicBezTo>
                <a:cubicBezTo>
                  <a:pt x="49" y="697"/>
                  <a:pt x="48" y="697"/>
                  <a:pt x="47" y="691"/>
                </a:cubicBezTo>
                <a:cubicBezTo>
                  <a:pt x="49" y="690"/>
                  <a:pt x="49" y="690"/>
                  <a:pt x="49" y="690"/>
                </a:cubicBezTo>
                <a:cubicBezTo>
                  <a:pt x="44" y="689"/>
                  <a:pt x="44" y="689"/>
                  <a:pt x="44" y="689"/>
                </a:cubicBezTo>
                <a:cubicBezTo>
                  <a:pt x="50" y="688"/>
                  <a:pt x="50" y="688"/>
                  <a:pt x="50" y="688"/>
                </a:cubicBezTo>
                <a:cubicBezTo>
                  <a:pt x="51" y="688"/>
                  <a:pt x="51" y="688"/>
                  <a:pt x="51" y="688"/>
                </a:cubicBezTo>
                <a:cubicBezTo>
                  <a:pt x="50" y="686"/>
                  <a:pt x="50" y="686"/>
                  <a:pt x="50" y="686"/>
                </a:cubicBezTo>
                <a:cubicBezTo>
                  <a:pt x="50" y="686"/>
                  <a:pt x="48" y="689"/>
                  <a:pt x="50" y="685"/>
                </a:cubicBezTo>
                <a:cubicBezTo>
                  <a:pt x="47" y="685"/>
                  <a:pt x="47" y="685"/>
                  <a:pt x="47" y="685"/>
                </a:cubicBezTo>
                <a:cubicBezTo>
                  <a:pt x="49" y="683"/>
                  <a:pt x="49" y="683"/>
                  <a:pt x="49" y="683"/>
                </a:cubicBezTo>
                <a:cubicBezTo>
                  <a:pt x="51" y="684"/>
                  <a:pt x="51" y="684"/>
                  <a:pt x="51" y="684"/>
                </a:cubicBezTo>
                <a:cubicBezTo>
                  <a:pt x="59" y="678"/>
                  <a:pt x="59" y="678"/>
                  <a:pt x="59" y="678"/>
                </a:cubicBezTo>
                <a:cubicBezTo>
                  <a:pt x="51" y="677"/>
                  <a:pt x="51" y="677"/>
                  <a:pt x="51" y="677"/>
                </a:cubicBezTo>
                <a:cubicBezTo>
                  <a:pt x="51" y="676"/>
                  <a:pt x="51" y="676"/>
                  <a:pt x="51" y="676"/>
                </a:cubicBezTo>
                <a:cubicBezTo>
                  <a:pt x="55" y="676"/>
                  <a:pt x="55" y="676"/>
                  <a:pt x="55" y="676"/>
                </a:cubicBezTo>
                <a:cubicBezTo>
                  <a:pt x="55" y="670"/>
                  <a:pt x="55" y="670"/>
                  <a:pt x="55" y="670"/>
                </a:cubicBezTo>
                <a:cubicBezTo>
                  <a:pt x="59" y="669"/>
                  <a:pt x="59" y="669"/>
                  <a:pt x="59" y="669"/>
                </a:cubicBezTo>
                <a:cubicBezTo>
                  <a:pt x="59" y="668"/>
                  <a:pt x="60" y="671"/>
                  <a:pt x="59" y="667"/>
                </a:cubicBezTo>
                <a:cubicBezTo>
                  <a:pt x="49" y="668"/>
                  <a:pt x="49" y="668"/>
                  <a:pt x="49" y="668"/>
                </a:cubicBezTo>
                <a:cubicBezTo>
                  <a:pt x="49" y="671"/>
                  <a:pt x="46" y="670"/>
                  <a:pt x="45" y="670"/>
                </a:cubicBezTo>
                <a:cubicBezTo>
                  <a:pt x="43" y="672"/>
                  <a:pt x="43" y="672"/>
                  <a:pt x="43" y="672"/>
                </a:cubicBezTo>
                <a:cubicBezTo>
                  <a:pt x="38" y="671"/>
                  <a:pt x="38" y="671"/>
                  <a:pt x="38" y="671"/>
                </a:cubicBezTo>
                <a:cubicBezTo>
                  <a:pt x="34" y="675"/>
                  <a:pt x="34" y="675"/>
                  <a:pt x="34" y="675"/>
                </a:cubicBezTo>
                <a:cubicBezTo>
                  <a:pt x="33" y="674"/>
                  <a:pt x="33" y="674"/>
                  <a:pt x="33" y="674"/>
                </a:cubicBezTo>
                <a:cubicBezTo>
                  <a:pt x="31" y="677"/>
                  <a:pt x="31" y="677"/>
                  <a:pt x="31" y="677"/>
                </a:cubicBezTo>
                <a:cubicBezTo>
                  <a:pt x="23" y="680"/>
                  <a:pt x="23" y="680"/>
                  <a:pt x="23" y="680"/>
                </a:cubicBezTo>
                <a:cubicBezTo>
                  <a:pt x="22" y="682"/>
                  <a:pt x="38" y="669"/>
                  <a:pt x="19" y="685"/>
                </a:cubicBezTo>
                <a:cubicBezTo>
                  <a:pt x="18" y="682"/>
                  <a:pt x="18" y="682"/>
                  <a:pt x="18" y="682"/>
                </a:cubicBezTo>
                <a:cubicBezTo>
                  <a:pt x="19" y="680"/>
                  <a:pt x="19" y="680"/>
                  <a:pt x="19" y="680"/>
                </a:cubicBezTo>
                <a:cubicBezTo>
                  <a:pt x="17" y="680"/>
                  <a:pt x="17" y="680"/>
                  <a:pt x="17" y="680"/>
                </a:cubicBezTo>
                <a:cubicBezTo>
                  <a:pt x="18" y="679"/>
                  <a:pt x="22" y="676"/>
                  <a:pt x="23" y="678"/>
                </a:cubicBezTo>
                <a:cubicBezTo>
                  <a:pt x="30" y="676"/>
                  <a:pt x="30" y="676"/>
                  <a:pt x="30" y="676"/>
                </a:cubicBezTo>
                <a:cubicBezTo>
                  <a:pt x="27" y="673"/>
                  <a:pt x="27" y="673"/>
                  <a:pt x="27" y="673"/>
                </a:cubicBezTo>
                <a:cubicBezTo>
                  <a:pt x="27" y="667"/>
                  <a:pt x="27" y="667"/>
                  <a:pt x="27" y="667"/>
                </a:cubicBezTo>
                <a:cubicBezTo>
                  <a:pt x="31" y="667"/>
                  <a:pt x="31" y="667"/>
                  <a:pt x="31" y="667"/>
                </a:cubicBezTo>
                <a:cubicBezTo>
                  <a:pt x="32" y="666"/>
                  <a:pt x="32" y="666"/>
                  <a:pt x="32" y="666"/>
                </a:cubicBezTo>
                <a:cubicBezTo>
                  <a:pt x="32" y="664"/>
                  <a:pt x="32" y="664"/>
                  <a:pt x="32" y="664"/>
                </a:cubicBezTo>
                <a:cubicBezTo>
                  <a:pt x="29" y="663"/>
                  <a:pt x="45" y="656"/>
                  <a:pt x="25" y="664"/>
                </a:cubicBezTo>
                <a:cubicBezTo>
                  <a:pt x="25" y="666"/>
                  <a:pt x="25" y="666"/>
                  <a:pt x="25" y="666"/>
                </a:cubicBezTo>
                <a:cubicBezTo>
                  <a:pt x="24" y="666"/>
                  <a:pt x="24" y="666"/>
                  <a:pt x="24" y="666"/>
                </a:cubicBezTo>
                <a:cubicBezTo>
                  <a:pt x="25" y="662"/>
                  <a:pt x="25" y="662"/>
                  <a:pt x="25" y="662"/>
                </a:cubicBezTo>
                <a:cubicBezTo>
                  <a:pt x="33" y="661"/>
                  <a:pt x="33" y="661"/>
                  <a:pt x="33" y="661"/>
                </a:cubicBezTo>
                <a:cubicBezTo>
                  <a:pt x="34" y="660"/>
                  <a:pt x="34" y="660"/>
                  <a:pt x="34" y="660"/>
                </a:cubicBezTo>
                <a:cubicBezTo>
                  <a:pt x="34" y="657"/>
                  <a:pt x="34" y="657"/>
                  <a:pt x="34" y="657"/>
                </a:cubicBezTo>
                <a:cubicBezTo>
                  <a:pt x="35" y="655"/>
                  <a:pt x="39" y="658"/>
                  <a:pt x="37" y="653"/>
                </a:cubicBezTo>
                <a:cubicBezTo>
                  <a:pt x="37" y="652"/>
                  <a:pt x="37" y="652"/>
                  <a:pt x="37" y="652"/>
                </a:cubicBezTo>
                <a:cubicBezTo>
                  <a:pt x="33" y="652"/>
                  <a:pt x="33" y="652"/>
                  <a:pt x="33" y="652"/>
                </a:cubicBezTo>
                <a:cubicBezTo>
                  <a:pt x="38" y="648"/>
                  <a:pt x="38" y="648"/>
                  <a:pt x="38" y="648"/>
                </a:cubicBezTo>
                <a:cubicBezTo>
                  <a:pt x="37" y="647"/>
                  <a:pt x="37" y="647"/>
                  <a:pt x="37" y="647"/>
                </a:cubicBezTo>
                <a:cubicBezTo>
                  <a:pt x="39" y="645"/>
                  <a:pt x="39" y="645"/>
                  <a:pt x="39" y="645"/>
                </a:cubicBezTo>
                <a:cubicBezTo>
                  <a:pt x="39" y="644"/>
                  <a:pt x="32" y="654"/>
                  <a:pt x="39" y="641"/>
                </a:cubicBezTo>
                <a:cubicBezTo>
                  <a:pt x="39" y="636"/>
                  <a:pt x="39" y="636"/>
                  <a:pt x="39" y="636"/>
                </a:cubicBezTo>
                <a:cubicBezTo>
                  <a:pt x="33" y="637"/>
                  <a:pt x="33" y="637"/>
                  <a:pt x="33" y="637"/>
                </a:cubicBezTo>
                <a:cubicBezTo>
                  <a:pt x="36" y="641"/>
                  <a:pt x="36" y="641"/>
                  <a:pt x="36" y="641"/>
                </a:cubicBezTo>
                <a:cubicBezTo>
                  <a:pt x="35" y="642"/>
                  <a:pt x="35" y="642"/>
                  <a:pt x="35" y="642"/>
                </a:cubicBezTo>
                <a:cubicBezTo>
                  <a:pt x="30" y="640"/>
                  <a:pt x="30" y="640"/>
                  <a:pt x="30" y="640"/>
                </a:cubicBezTo>
                <a:cubicBezTo>
                  <a:pt x="29" y="641"/>
                  <a:pt x="29" y="641"/>
                  <a:pt x="29" y="641"/>
                </a:cubicBezTo>
                <a:cubicBezTo>
                  <a:pt x="29" y="638"/>
                  <a:pt x="29" y="638"/>
                  <a:pt x="29" y="638"/>
                </a:cubicBezTo>
                <a:cubicBezTo>
                  <a:pt x="30" y="638"/>
                  <a:pt x="30" y="642"/>
                  <a:pt x="31" y="637"/>
                </a:cubicBezTo>
                <a:cubicBezTo>
                  <a:pt x="25" y="635"/>
                  <a:pt x="25" y="635"/>
                  <a:pt x="25" y="635"/>
                </a:cubicBezTo>
                <a:cubicBezTo>
                  <a:pt x="25" y="636"/>
                  <a:pt x="25" y="636"/>
                  <a:pt x="25" y="636"/>
                </a:cubicBezTo>
                <a:cubicBezTo>
                  <a:pt x="28" y="636"/>
                  <a:pt x="24" y="630"/>
                  <a:pt x="23" y="640"/>
                </a:cubicBezTo>
                <a:cubicBezTo>
                  <a:pt x="19" y="641"/>
                  <a:pt x="19" y="641"/>
                  <a:pt x="19" y="641"/>
                </a:cubicBezTo>
                <a:cubicBezTo>
                  <a:pt x="22" y="642"/>
                  <a:pt x="22" y="642"/>
                  <a:pt x="22" y="642"/>
                </a:cubicBezTo>
                <a:cubicBezTo>
                  <a:pt x="20" y="649"/>
                  <a:pt x="20" y="649"/>
                  <a:pt x="20" y="649"/>
                </a:cubicBezTo>
                <a:cubicBezTo>
                  <a:pt x="24" y="648"/>
                  <a:pt x="14" y="646"/>
                  <a:pt x="24" y="648"/>
                </a:cubicBezTo>
                <a:cubicBezTo>
                  <a:pt x="20" y="652"/>
                  <a:pt x="27" y="645"/>
                  <a:pt x="20" y="649"/>
                </a:cubicBezTo>
                <a:cubicBezTo>
                  <a:pt x="19" y="651"/>
                  <a:pt x="19" y="651"/>
                  <a:pt x="19" y="651"/>
                </a:cubicBezTo>
                <a:cubicBezTo>
                  <a:pt x="15" y="655"/>
                  <a:pt x="15" y="655"/>
                  <a:pt x="15" y="655"/>
                </a:cubicBezTo>
                <a:cubicBezTo>
                  <a:pt x="15" y="657"/>
                  <a:pt x="15" y="657"/>
                  <a:pt x="15" y="657"/>
                </a:cubicBezTo>
                <a:cubicBezTo>
                  <a:pt x="13" y="658"/>
                  <a:pt x="13" y="658"/>
                  <a:pt x="13" y="658"/>
                </a:cubicBezTo>
                <a:cubicBezTo>
                  <a:pt x="13" y="659"/>
                  <a:pt x="13" y="659"/>
                  <a:pt x="13" y="659"/>
                </a:cubicBezTo>
                <a:cubicBezTo>
                  <a:pt x="11" y="661"/>
                  <a:pt x="11" y="661"/>
                  <a:pt x="11" y="661"/>
                </a:cubicBezTo>
                <a:cubicBezTo>
                  <a:pt x="9" y="660"/>
                  <a:pt x="9" y="660"/>
                  <a:pt x="9" y="660"/>
                </a:cubicBezTo>
                <a:cubicBezTo>
                  <a:pt x="8" y="659"/>
                  <a:pt x="8" y="659"/>
                  <a:pt x="8" y="659"/>
                </a:cubicBezTo>
                <a:cubicBezTo>
                  <a:pt x="8" y="658"/>
                  <a:pt x="8" y="658"/>
                  <a:pt x="8" y="658"/>
                </a:cubicBezTo>
                <a:cubicBezTo>
                  <a:pt x="10" y="657"/>
                  <a:pt x="10" y="657"/>
                  <a:pt x="10" y="657"/>
                </a:cubicBezTo>
                <a:cubicBezTo>
                  <a:pt x="5" y="654"/>
                  <a:pt x="5" y="654"/>
                  <a:pt x="5" y="654"/>
                </a:cubicBezTo>
                <a:cubicBezTo>
                  <a:pt x="4" y="651"/>
                  <a:pt x="4" y="651"/>
                  <a:pt x="4" y="651"/>
                </a:cubicBezTo>
                <a:cubicBezTo>
                  <a:pt x="9" y="652"/>
                  <a:pt x="2" y="646"/>
                  <a:pt x="9" y="650"/>
                </a:cubicBezTo>
                <a:cubicBezTo>
                  <a:pt x="14" y="650"/>
                  <a:pt x="14" y="650"/>
                  <a:pt x="14" y="650"/>
                </a:cubicBezTo>
                <a:cubicBezTo>
                  <a:pt x="14" y="645"/>
                  <a:pt x="14" y="645"/>
                  <a:pt x="14" y="645"/>
                </a:cubicBezTo>
                <a:cubicBezTo>
                  <a:pt x="16" y="642"/>
                  <a:pt x="16" y="642"/>
                  <a:pt x="16" y="642"/>
                </a:cubicBezTo>
                <a:cubicBezTo>
                  <a:pt x="11" y="638"/>
                  <a:pt x="11" y="638"/>
                  <a:pt x="11" y="638"/>
                </a:cubicBezTo>
                <a:cubicBezTo>
                  <a:pt x="15" y="635"/>
                  <a:pt x="15" y="635"/>
                  <a:pt x="15" y="635"/>
                </a:cubicBezTo>
                <a:cubicBezTo>
                  <a:pt x="16" y="637"/>
                  <a:pt x="16" y="637"/>
                  <a:pt x="16" y="637"/>
                </a:cubicBezTo>
                <a:cubicBezTo>
                  <a:pt x="23" y="633"/>
                  <a:pt x="23" y="633"/>
                  <a:pt x="23" y="633"/>
                </a:cubicBezTo>
                <a:cubicBezTo>
                  <a:pt x="23" y="633"/>
                  <a:pt x="23" y="633"/>
                  <a:pt x="23" y="633"/>
                </a:cubicBezTo>
                <a:cubicBezTo>
                  <a:pt x="23" y="630"/>
                  <a:pt x="23" y="630"/>
                  <a:pt x="23" y="630"/>
                </a:cubicBezTo>
                <a:cubicBezTo>
                  <a:pt x="24" y="630"/>
                  <a:pt x="24" y="628"/>
                  <a:pt x="25" y="631"/>
                </a:cubicBezTo>
                <a:cubicBezTo>
                  <a:pt x="27" y="628"/>
                  <a:pt x="27" y="628"/>
                  <a:pt x="27" y="628"/>
                </a:cubicBezTo>
                <a:cubicBezTo>
                  <a:pt x="28" y="628"/>
                  <a:pt x="28" y="628"/>
                  <a:pt x="28" y="628"/>
                </a:cubicBezTo>
                <a:cubicBezTo>
                  <a:pt x="28" y="626"/>
                  <a:pt x="28" y="626"/>
                  <a:pt x="28" y="626"/>
                </a:cubicBezTo>
                <a:cubicBezTo>
                  <a:pt x="23" y="627"/>
                  <a:pt x="23" y="627"/>
                  <a:pt x="23" y="627"/>
                </a:cubicBezTo>
                <a:cubicBezTo>
                  <a:pt x="22" y="628"/>
                  <a:pt x="22" y="628"/>
                  <a:pt x="22" y="628"/>
                </a:cubicBezTo>
                <a:cubicBezTo>
                  <a:pt x="19" y="628"/>
                  <a:pt x="19" y="628"/>
                  <a:pt x="19" y="628"/>
                </a:cubicBezTo>
                <a:cubicBezTo>
                  <a:pt x="15" y="634"/>
                  <a:pt x="15" y="634"/>
                  <a:pt x="15" y="634"/>
                </a:cubicBezTo>
                <a:cubicBezTo>
                  <a:pt x="8" y="635"/>
                  <a:pt x="8" y="635"/>
                  <a:pt x="8" y="635"/>
                </a:cubicBezTo>
                <a:cubicBezTo>
                  <a:pt x="11" y="633"/>
                  <a:pt x="17" y="640"/>
                  <a:pt x="15" y="627"/>
                </a:cubicBezTo>
                <a:cubicBezTo>
                  <a:pt x="23" y="625"/>
                  <a:pt x="23" y="625"/>
                  <a:pt x="23" y="625"/>
                </a:cubicBezTo>
                <a:cubicBezTo>
                  <a:pt x="28" y="621"/>
                  <a:pt x="28" y="621"/>
                  <a:pt x="28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0" y="620"/>
                  <a:pt x="35" y="621"/>
                  <a:pt x="31" y="618"/>
                </a:cubicBezTo>
                <a:cubicBezTo>
                  <a:pt x="29" y="617"/>
                  <a:pt x="29" y="617"/>
                  <a:pt x="29" y="617"/>
                </a:cubicBezTo>
                <a:cubicBezTo>
                  <a:pt x="27" y="617"/>
                  <a:pt x="38" y="614"/>
                  <a:pt x="25" y="618"/>
                </a:cubicBezTo>
                <a:cubicBezTo>
                  <a:pt x="30" y="615"/>
                  <a:pt x="30" y="615"/>
                  <a:pt x="30" y="615"/>
                </a:cubicBezTo>
                <a:cubicBezTo>
                  <a:pt x="31" y="615"/>
                  <a:pt x="31" y="616"/>
                  <a:pt x="32" y="615"/>
                </a:cubicBezTo>
                <a:cubicBezTo>
                  <a:pt x="32" y="614"/>
                  <a:pt x="32" y="614"/>
                  <a:pt x="32" y="614"/>
                </a:cubicBezTo>
                <a:cubicBezTo>
                  <a:pt x="27" y="612"/>
                  <a:pt x="27" y="612"/>
                  <a:pt x="27" y="612"/>
                </a:cubicBezTo>
                <a:cubicBezTo>
                  <a:pt x="32" y="610"/>
                  <a:pt x="32" y="610"/>
                  <a:pt x="32" y="610"/>
                </a:cubicBezTo>
                <a:cubicBezTo>
                  <a:pt x="35" y="606"/>
                  <a:pt x="40" y="614"/>
                  <a:pt x="39" y="604"/>
                </a:cubicBezTo>
                <a:cubicBezTo>
                  <a:pt x="37" y="600"/>
                  <a:pt x="37" y="600"/>
                  <a:pt x="37" y="600"/>
                </a:cubicBezTo>
                <a:cubicBezTo>
                  <a:pt x="40" y="600"/>
                  <a:pt x="40" y="600"/>
                  <a:pt x="40" y="600"/>
                </a:cubicBezTo>
                <a:cubicBezTo>
                  <a:pt x="39" y="598"/>
                  <a:pt x="39" y="598"/>
                  <a:pt x="39" y="598"/>
                </a:cubicBezTo>
                <a:cubicBezTo>
                  <a:pt x="41" y="598"/>
                  <a:pt x="41" y="598"/>
                  <a:pt x="41" y="598"/>
                </a:cubicBezTo>
                <a:cubicBezTo>
                  <a:pt x="42" y="600"/>
                  <a:pt x="42" y="600"/>
                  <a:pt x="42" y="600"/>
                </a:cubicBezTo>
                <a:cubicBezTo>
                  <a:pt x="43" y="600"/>
                  <a:pt x="43" y="600"/>
                  <a:pt x="43" y="600"/>
                </a:cubicBezTo>
                <a:cubicBezTo>
                  <a:pt x="43" y="602"/>
                  <a:pt x="43" y="602"/>
                  <a:pt x="43" y="602"/>
                </a:cubicBezTo>
                <a:cubicBezTo>
                  <a:pt x="47" y="602"/>
                  <a:pt x="47" y="602"/>
                  <a:pt x="47" y="602"/>
                </a:cubicBezTo>
                <a:cubicBezTo>
                  <a:pt x="39" y="606"/>
                  <a:pt x="39" y="606"/>
                  <a:pt x="39" y="606"/>
                </a:cubicBezTo>
                <a:cubicBezTo>
                  <a:pt x="38" y="610"/>
                  <a:pt x="38" y="610"/>
                  <a:pt x="38" y="610"/>
                </a:cubicBezTo>
                <a:cubicBezTo>
                  <a:pt x="42" y="610"/>
                  <a:pt x="42" y="610"/>
                  <a:pt x="42" y="610"/>
                </a:cubicBezTo>
                <a:cubicBezTo>
                  <a:pt x="47" y="608"/>
                  <a:pt x="47" y="608"/>
                  <a:pt x="47" y="608"/>
                </a:cubicBezTo>
                <a:cubicBezTo>
                  <a:pt x="51" y="603"/>
                  <a:pt x="51" y="603"/>
                  <a:pt x="51" y="603"/>
                </a:cubicBezTo>
                <a:cubicBezTo>
                  <a:pt x="56" y="600"/>
                  <a:pt x="56" y="600"/>
                  <a:pt x="56" y="600"/>
                </a:cubicBezTo>
                <a:cubicBezTo>
                  <a:pt x="60" y="595"/>
                  <a:pt x="60" y="595"/>
                  <a:pt x="60" y="595"/>
                </a:cubicBezTo>
                <a:cubicBezTo>
                  <a:pt x="59" y="595"/>
                  <a:pt x="59" y="595"/>
                  <a:pt x="59" y="595"/>
                </a:cubicBezTo>
                <a:cubicBezTo>
                  <a:pt x="62" y="595"/>
                  <a:pt x="63" y="592"/>
                  <a:pt x="64" y="594"/>
                </a:cubicBezTo>
                <a:cubicBezTo>
                  <a:pt x="66" y="592"/>
                  <a:pt x="66" y="592"/>
                  <a:pt x="66" y="592"/>
                </a:cubicBezTo>
                <a:cubicBezTo>
                  <a:pt x="63" y="589"/>
                  <a:pt x="63" y="589"/>
                  <a:pt x="63" y="589"/>
                </a:cubicBezTo>
                <a:cubicBezTo>
                  <a:pt x="55" y="591"/>
                  <a:pt x="55" y="591"/>
                  <a:pt x="55" y="591"/>
                </a:cubicBezTo>
                <a:cubicBezTo>
                  <a:pt x="56" y="595"/>
                  <a:pt x="56" y="595"/>
                  <a:pt x="56" y="595"/>
                </a:cubicBezTo>
                <a:cubicBezTo>
                  <a:pt x="55" y="594"/>
                  <a:pt x="55" y="594"/>
                  <a:pt x="55" y="594"/>
                </a:cubicBezTo>
                <a:cubicBezTo>
                  <a:pt x="50" y="597"/>
                  <a:pt x="50" y="597"/>
                  <a:pt x="50" y="597"/>
                </a:cubicBezTo>
                <a:cubicBezTo>
                  <a:pt x="47" y="593"/>
                  <a:pt x="62" y="600"/>
                  <a:pt x="45" y="595"/>
                </a:cubicBezTo>
                <a:cubicBezTo>
                  <a:pt x="50" y="593"/>
                  <a:pt x="50" y="593"/>
                  <a:pt x="50" y="593"/>
                </a:cubicBezTo>
                <a:cubicBezTo>
                  <a:pt x="43" y="594"/>
                  <a:pt x="52" y="586"/>
                  <a:pt x="41" y="588"/>
                </a:cubicBezTo>
                <a:cubicBezTo>
                  <a:pt x="42" y="588"/>
                  <a:pt x="47" y="587"/>
                  <a:pt x="41" y="585"/>
                </a:cubicBezTo>
                <a:cubicBezTo>
                  <a:pt x="39" y="585"/>
                  <a:pt x="39" y="585"/>
                  <a:pt x="39" y="585"/>
                </a:cubicBezTo>
                <a:cubicBezTo>
                  <a:pt x="43" y="581"/>
                  <a:pt x="43" y="581"/>
                  <a:pt x="43" y="581"/>
                </a:cubicBezTo>
                <a:cubicBezTo>
                  <a:pt x="44" y="580"/>
                  <a:pt x="45" y="579"/>
                  <a:pt x="45" y="581"/>
                </a:cubicBezTo>
                <a:cubicBezTo>
                  <a:pt x="44" y="589"/>
                  <a:pt x="44" y="589"/>
                  <a:pt x="44" y="589"/>
                </a:cubicBezTo>
                <a:cubicBezTo>
                  <a:pt x="49" y="591"/>
                  <a:pt x="49" y="591"/>
                  <a:pt x="49" y="591"/>
                </a:cubicBezTo>
                <a:cubicBezTo>
                  <a:pt x="49" y="589"/>
                  <a:pt x="49" y="589"/>
                  <a:pt x="49" y="589"/>
                </a:cubicBezTo>
                <a:cubicBezTo>
                  <a:pt x="55" y="589"/>
                  <a:pt x="55" y="589"/>
                  <a:pt x="55" y="589"/>
                </a:cubicBezTo>
                <a:cubicBezTo>
                  <a:pt x="56" y="590"/>
                  <a:pt x="56" y="590"/>
                  <a:pt x="56" y="590"/>
                </a:cubicBezTo>
                <a:cubicBezTo>
                  <a:pt x="56" y="590"/>
                  <a:pt x="59" y="597"/>
                  <a:pt x="57" y="587"/>
                </a:cubicBezTo>
                <a:cubicBezTo>
                  <a:pt x="50" y="585"/>
                  <a:pt x="50" y="585"/>
                  <a:pt x="50" y="585"/>
                </a:cubicBezTo>
                <a:cubicBezTo>
                  <a:pt x="52" y="582"/>
                  <a:pt x="52" y="582"/>
                  <a:pt x="52" y="582"/>
                </a:cubicBezTo>
                <a:cubicBezTo>
                  <a:pt x="51" y="581"/>
                  <a:pt x="51" y="581"/>
                  <a:pt x="51" y="581"/>
                </a:cubicBezTo>
                <a:cubicBezTo>
                  <a:pt x="50" y="580"/>
                  <a:pt x="50" y="580"/>
                  <a:pt x="50" y="580"/>
                </a:cubicBezTo>
                <a:cubicBezTo>
                  <a:pt x="47" y="580"/>
                  <a:pt x="47" y="580"/>
                  <a:pt x="47" y="580"/>
                </a:cubicBezTo>
                <a:cubicBezTo>
                  <a:pt x="45" y="580"/>
                  <a:pt x="45" y="580"/>
                  <a:pt x="45" y="580"/>
                </a:cubicBezTo>
                <a:cubicBezTo>
                  <a:pt x="51" y="573"/>
                  <a:pt x="51" y="573"/>
                  <a:pt x="51" y="573"/>
                </a:cubicBezTo>
                <a:cubicBezTo>
                  <a:pt x="49" y="571"/>
                  <a:pt x="49" y="571"/>
                  <a:pt x="49" y="571"/>
                </a:cubicBezTo>
                <a:cubicBezTo>
                  <a:pt x="49" y="570"/>
                  <a:pt x="57" y="574"/>
                  <a:pt x="43" y="572"/>
                </a:cubicBezTo>
                <a:cubicBezTo>
                  <a:pt x="43" y="570"/>
                  <a:pt x="43" y="570"/>
                  <a:pt x="43" y="570"/>
                </a:cubicBezTo>
                <a:cubicBezTo>
                  <a:pt x="39" y="569"/>
                  <a:pt x="39" y="569"/>
                  <a:pt x="39" y="569"/>
                </a:cubicBezTo>
                <a:cubicBezTo>
                  <a:pt x="37" y="569"/>
                  <a:pt x="37" y="569"/>
                  <a:pt x="37" y="569"/>
                </a:cubicBezTo>
                <a:cubicBezTo>
                  <a:pt x="35" y="570"/>
                  <a:pt x="41" y="562"/>
                  <a:pt x="34" y="571"/>
                </a:cubicBezTo>
                <a:cubicBezTo>
                  <a:pt x="33" y="570"/>
                  <a:pt x="33" y="570"/>
                  <a:pt x="33" y="570"/>
                </a:cubicBezTo>
                <a:cubicBezTo>
                  <a:pt x="39" y="565"/>
                  <a:pt x="39" y="565"/>
                  <a:pt x="39" y="565"/>
                </a:cubicBezTo>
                <a:cubicBezTo>
                  <a:pt x="41" y="567"/>
                  <a:pt x="41" y="567"/>
                  <a:pt x="41" y="567"/>
                </a:cubicBezTo>
                <a:cubicBezTo>
                  <a:pt x="45" y="567"/>
                  <a:pt x="45" y="567"/>
                  <a:pt x="45" y="567"/>
                </a:cubicBezTo>
                <a:cubicBezTo>
                  <a:pt x="49" y="560"/>
                  <a:pt x="49" y="560"/>
                  <a:pt x="49" y="560"/>
                </a:cubicBezTo>
                <a:cubicBezTo>
                  <a:pt x="60" y="553"/>
                  <a:pt x="60" y="553"/>
                  <a:pt x="60" y="553"/>
                </a:cubicBezTo>
                <a:cubicBezTo>
                  <a:pt x="60" y="553"/>
                  <a:pt x="62" y="552"/>
                  <a:pt x="59" y="552"/>
                </a:cubicBezTo>
                <a:cubicBezTo>
                  <a:pt x="56" y="553"/>
                  <a:pt x="56" y="553"/>
                  <a:pt x="56" y="553"/>
                </a:cubicBezTo>
                <a:cubicBezTo>
                  <a:pt x="54" y="552"/>
                  <a:pt x="54" y="552"/>
                  <a:pt x="54" y="552"/>
                </a:cubicBezTo>
                <a:cubicBezTo>
                  <a:pt x="56" y="550"/>
                  <a:pt x="56" y="550"/>
                  <a:pt x="56" y="550"/>
                </a:cubicBezTo>
                <a:cubicBezTo>
                  <a:pt x="53" y="544"/>
                  <a:pt x="53" y="544"/>
                  <a:pt x="53" y="544"/>
                </a:cubicBezTo>
                <a:cubicBezTo>
                  <a:pt x="51" y="543"/>
                  <a:pt x="51" y="543"/>
                  <a:pt x="51" y="543"/>
                </a:cubicBezTo>
                <a:cubicBezTo>
                  <a:pt x="50" y="544"/>
                  <a:pt x="50" y="544"/>
                  <a:pt x="50" y="544"/>
                </a:cubicBezTo>
                <a:cubicBezTo>
                  <a:pt x="49" y="543"/>
                  <a:pt x="49" y="543"/>
                  <a:pt x="49" y="543"/>
                </a:cubicBezTo>
                <a:cubicBezTo>
                  <a:pt x="50" y="541"/>
                  <a:pt x="50" y="541"/>
                  <a:pt x="50" y="541"/>
                </a:cubicBezTo>
                <a:cubicBezTo>
                  <a:pt x="45" y="542"/>
                  <a:pt x="45" y="542"/>
                  <a:pt x="45" y="542"/>
                </a:cubicBezTo>
                <a:cubicBezTo>
                  <a:pt x="43" y="544"/>
                  <a:pt x="43" y="544"/>
                  <a:pt x="43" y="544"/>
                </a:cubicBezTo>
                <a:cubicBezTo>
                  <a:pt x="42" y="548"/>
                  <a:pt x="42" y="548"/>
                  <a:pt x="42" y="548"/>
                </a:cubicBezTo>
                <a:cubicBezTo>
                  <a:pt x="44" y="549"/>
                  <a:pt x="44" y="549"/>
                  <a:pt x="44" y="549"/>
                </a:cubicBezTo>
                <a:cubicBezTo>
                  <a:pt x="43" y="551"/>
                  <a:pt x="43" y="551"/>
                  <a:pt x="43" y="551"/>
                </a:cubicBezTo>
                <a:cubicBezTo>
                  <a:pt x="44" y="552"/>
                  <a:pt x="44" y="552"/>
                  <a:pt x="44" y="552"/>
                </a:cubicBezTo>
                <a:cubicBezTo>
                  <a:pt x="43" y="551"/>
                  <a:pt x="38" y="553"/>
                  <a:pt x="39" y="549"/>
                </a:cubicBezTo>
                <a:cubicBezTo>
                  <a:pt x="36" y="546"/>
                  <a:pt x="46" y="549"/>
                  <a:pt x="38" y="545"/>
                </a:cubicBezTo>
                <a:cubicBezTo>
                  <a:pt x="38" y="543"/>
                  <a:pt x="38" y="543"/>
                  <a:pt x="38" y="543"/>
                </a:cubicBezTo>
                <a:cubicBezTo>
                  <a:pt x="40" y="540"/>
                  <a:pt x="43" y="544"/>
                  <a:pt x="42" y="540"/>
                </a:cubicBezTo>
                <a:cubicBezTo>
                  <a:pt x="40" y="540"/>
                  <a:pt x="40" y="540"/>
                  <a:pt x="40" y="540"/>
                </a:cubicBezTo>
                <a:cubicBezTo>
                  <a:pt x="39" y="538"/>
                  <a:pt x="39" y="538"/>
                  <a:pt x="39" y="538"/>
                </a:cubicBezTo>
                <a:cubicBezTo>
                  <a:pt x="45" y="536"/>
                  <a:pt x="45" y="536"/>
                  <a:pt x="45" y="536"/>
                </a:cubicBezTo>
                <a:cubicBezTo>
                  <a:pt x="47" y="530"/>
                  <a:pt x="49" y="528"/>
                  <a:pt x="57" y="527"/>
                </a:cubicBezTo>
                <a:cubicBezTo>
                  <a:pt x="60" y="524"/>
                  <a:pt x="60" y="524"/>
                  <a:pt x="60" y="524"/>
                </a:cubicBezTo>
                <a:cubicBezTo>
                  <a:pt x="63" y="524"/>
                  <a:pt x="63" y="524"/>
                  <a:pt x="63" y="524"/>
                </a:cubicBezTo>
                <a:cubicBezTo>
                  <a:pt x="64" y="522"/>
                  <a:pt x="64" y="522"/>
                  <a:pt x="64" y="522"/>
                </a:cubicBezTo>
                <a:cubicBezTo>
                  <a:pt x="70" y="519"/>
                  <a:pt x="70" y="519"/>
                  <a:pt x="70" y="519"/>
                </a:cubicBezTo>
                <a:cubicBezTo>
                  <a:pt x="83" y="511"/>
                  <a:pt x="83" y="511"/>
                  <a:pt x="83" y="511"/>
                </a:cubicBezTo>
                <a:cubicBezTo>
                  <a:pt x="84" y="508"/>
                  <a:pt x="84" y="508"/>
                  <a:pt x="84" y="508"/>
                </a:cubicBezTo>
                <a:cubicBezTo>
                  <a:pt x="87" y="509"/>
                  <a:pt x="87" y="509"/>
                  <a:pt x="87" y="509"/>
                </a:cubicBezTo>
                <a:cubicBezTo>
                  <a:pt x="88" y="509"/>
                  <a:pt x="88" y="512"/>
                  <a:pt x="89" y="508"/>
                </a:cubicBezTo>
                <a:cubicBezTo>
                  <a:pt x="88" y="508"/>
                  <a:pt x="88" y="508"/>
                  <a:pt x="88" y="508"/>
                </a:cubicBezTo>
                <a:cubicBezTo>
                  <a:pt x="95" y="505"/>
                  <a:pt x="95" y="505"/>
                  <a:pt x="95" y="505"/>
                </a:cubicBezTo>
                <a:cubicBezTo>
                  <a:pt x="93" y="503"/>
                  <a:pt x="93" y="503"/>
                  <a:pt x="93" y="503"/>
                </a:cubicBezTo>
                <a:cubicBezTo>
                  <a:pt x="97" y="503"/>
                  <a:pt x="97" y="503"/>
                  <a:pt x="97" y="503"/>
                </a:cubicBezTo>
                <a:cubicBezTo>
                  <a:pt x="95" y="500"/>
                  <a:pt x="95" y="500"/>
                  <a:pt x="95" y="500"/>
                </a:cubicBezTo>
                <a:cubicBezTo>
                  <a:pt x="98" y="498"/>
                  <a:pt x="98" y="498"/>
                  <a:pt x="98" y="498"/>
                </a:cubicBezTo>
                <a:cubicBezTo>
                  <a:pt x="101" y="500"/>
                  <a:pt x="101" y="500"/>
                  <a:pt x="101" y="500"/>
                </a:cubicBezTo>
                <a:cubicBezTo>
                  <a:pt x="101" y="496"/>
                  <a:pt x="101" y="496"/>
                  <a:pt x="101" y="496"/>
                </a:cubicBezTo>
                <a:cubicBezTo>
                  <a:pt x="101" y="498"/>
                  <a:pt x="101" y="498"/>
                  <a:pt x="101" y="498"/>
                </a:cubicBezTo>
                <a:cubicBezTo>
                  <a:pt x="103" y="498"/>
                  <a:pt x="103" y="498"/>
                  <a:pt x="103" y="498"/>
                </a:cubicBezTo>
                <a:cubicBezTo>
                  <a:pt x="112" y="495"/>
                  <a:pt x="112" y="495"/>
                  <a:pt x="112" y="495"/>
                </a:cubicBezTo>
                <a:cubicBezTo>
                  <a:pt x="115" y="493"/>
                  <a:pt x="115" y="493"/>
                  <a:pt x="115" y="493"/>
                </a:cubicBezTo>
                <a:cubicBezTo>
                  <a:pt x="123" y="489"/>
                  <a:pt x="123" y="489"/>
                  <a:pt x="123" y="489"/>
                </a:cubicBezTo>
                <a:cubicBezTo>
                  <a:pt x="123" y="487"/>
                  <a:pt x="123" y="487"/>
                  <a:pt x="123" y="487"/>
                </a:cubicBezTo>
                <a:cubicBezTo>
                  <a:pt x="125" y="488"/>
                  <a:pt x="125" y="488"/>
                  <a:pt x="125" y="488"/>
                </a:cubicBezTo>
                <a:cubicBezTo>
                  <a:pt x="129" y="483"/>
                  <a:pt x="127" y="493"/>
                  <a:pt x="132" y="484"/>
                </a:cubicBezTo>
                <a:cubicBezTo>
                  <a:pt x="124" y="484"/>
                  <a:pt x="124" y="484"/>
                  <a:pt x="124" y="484"/>
                </a:cubicBezTo>
                <a:cubicBezTo>
                  <a:pt x="125" y="483"/>
                  <a:pt x="125" y="483"/>
                  <a:pt x="125" y="483"/>
                </a:cubicBezTo>
                <a:cubicBezTo>
                  <a:pt x="130" y="482"/>
                  <a:pt x="130" y="482"/>
                  <a:pt x="130" y="482"/>
                </a:cubicBezTo>
                <a:cubicBezTo>
                  <a:pt x="135" y="482"/>
                  <a:pt x="135" y="482"/>
                  <a:pt x="135" y="482"/>
                </a:cubicBezTo>
                <a:cubicBezTo>
                  <a:pt x="146" y="478"/>
                  <a:pt x="146" y="478"/>
                  <a:pt x="146" y="478"/>
                </a:cubicBezTo>
                <a:cubicBezTo>
                  <a:pt x="153" y="475"/>
                  <a:pt x="153" y="475"/>
                  <a:pt x="153" y="475"/>
                </a:cubicBezTo>
                <a:cubicBezTo>
                  <a:pt x="155" y="473"/>
                  <a:pt x="155" y="473"/>
                  <a:pt x="155" y="473"/>
                </a:cubicBezTo>
                <a:cubicBezTo>
                  <a:pt x="154" y="468"/>
                  <a:pt x="154" y="468"/>
                  <a:pt x="154" y="468"/>
                </a:cubicBezTo>
                <a:cubicBezTo>
                  <a:pt x="157" y="468"/>
                  <a:pt x="157" y="468"/>
                  <a:pt x="157" y="468"/>
                </a:cubicBezTo>
                <a:cubicBezTo>
                  <a:pt x="156" y="470"/>
                  <a:pt x="156" y="470"/>
                  <a:pt x="156" y="470"/>
                </a:cubicBezTo>
                <a:cubicBezTo>
                  <a:pt x="158" y="471"/>
                  <a:pt x="158" y="471"/>
                  <a:pt x="158" y="471"/>
                </a:cubicBezTo>
                <a:cubicBezTo>
                  <a:pt x="160" y="472"/>
                  <a:pt x="161" y="470"/>
                  <a:pt x="161" y="470"/>
                </a:cubicBezTo>
                <a:cubicBezTo>
                  <a:pt x="156" y="466"/>
                  <a:pt x="170" y="468"/>
                  <a:pt x="158" y="466"/>
                </a:cubicBezTo>
                <a:cubicBezTo>
                  <a:pt x="163" y="467"/>
                  <a:pt x="163" y="467"/>
                  <a:pt x="163" y="467"/>
                </a:cubicBezTo>
                <a:cubicBezTo>
                  <a:pt x="162" y="465"/>
                  <a:pt x="162" y="465"/>
                  <a:pt x="162" y="465"/>
                </a:cubicBezTo>
                <a:cubicBezTo>
                  <a:pt x="167" y="467"/>
                  <a:pt x="167" y="467"/>
                  <a:pt x="167" y="467"/>
                </a:cubicBezTo>
                <a:cubicBezTo>
                  <a:pt x="169" y="468"/>
                  <a:pt x="168" y="465"/>
                  <a:pt x="171" y="466"/>
                </a:cubicBezTo>
                <a:cubicBezTo>
                  <a:pt x="167" y="464"/>
                  <a:pt x="167" y="464"/>
                  <a:pt x="167" y="464"/>
                </a:cubicBezTo>
                <a:cubicBezTo>
                  <a:pt x="157" y="463"/>
                  <a:pt x="157" y="463"/>
                  <a:pt x="157" y="463"/>
                </a:cubicBezTo>
                <a:cubicBezTo>
                  <a:pt x="152" y="461"/>
                  <a:pt x="152" y="461"/>
                  <a:pt x="152" y="461"/>
                </a:cubicBezTo>
                <a:cubicBezTo>
                  <a:pt x="143" y="462"/>
                  <a:pt x="143" y="462"/>
                  <a:pt x="143" y="462"/>
                </a:cubicBezTo>
                <a:cubicBezTo>
                  <a:pt x="140" y="460"/>
                  <a:pt x="140" y="460"/>
                  <a:pt x="140" y="460"/>
                </a:cubicBezTo>
                <a:cubicBezTo>
                  <a:pt x="139" y="462"/>
                  <a:pt x="139" y="462"/>
                  <a:pt x="139" y="462"/>
                </a:cubicBezTo>
                <a:cubicBezTo>
                  <a:pt x="139" y="461"/>
                  <a:pt x="139" y="461"/>
                  <a:pt x="139" y="461"/>
                </a:cubicBezTo>
                <a:cubicBezTo>
                  <a:pt x="136" y="461"/>
                  <a:pt x="136" y="461"/>
                  <a:pt x="136" y="461"/>
                </a:cubicBezTo>
                <a:cubicBezTo>
                  <a:pt x="138" y="459"/>
                  <a:pt x="138" y="459"/>
                  <a:pt x="138" y="459"/>
                </a:cubicBezTo>
                <a:cubicBezTo>
                  <a:pt x="130" y="457"/>
                  <a:pt x="130" y="457"/>
                  <a:pt x="130" y="457"/>
                </a:cubicBezTo>
                <a:cubicBezTo>
                  <a:pt x="121" y="461"/>
                  <a:pt x="121" y="461"/>
                  <a:pt x="121" y="461"/>
                </a:cubicBezTo>
                <a:cubicBezTo>
                  <a:pt x="119" y="459"/>
                  <a:pt x="119" y="459"/>
                  <a:pt x="119" y="459"/>
                </a:cubicBezTo>
                <a:cubicBezTo>
                  <a:pt x="116" y="462"/>
                  <a:pt x="116" y="462"/>
                  <a:pt x="116" y="462"/>
                </a:cubicBezTo>
                <a:cubicBezTo>
                  <a:pt x="111" y="462"/>
                  <a:pt x="111" y="462"/>
                  <a:pt x="111" y="462"/>
                </a:cubicBezTo>
                <a:cubicBezTo>
                  <a:pt x="103" y="470"/>
                  <a:pt x="103" y="470"/>
                  <a:pt x="103" y="470"/>
                </a:cubicBezTo>
                <a:cubicBezTo>
                  <a:pt x="105" y="470"/>
                  <a:pt x="105" y="470"/>
                  <a:pt x="105" y="470"/>
                </a:cubicBezTo>
                <a:cubicBezTo>
                  <a:pt x="109" y="470"/>
                  <a:pt x="109" y="470"/>
                  <a:pt x="109" y="470"/>
                </a:cubicBezTo>
                <a:cubicBezTo>
                  <a:pt x="110" y="472"/>
                  <a:pt x="110" y="472"/>
                  <a:pt x="110" y="472"/>
                </a:cubicBezTo>
                <a:cubicBezTo>
                  <a:pt x="115" y="475"/>
                  <a:pt x="115" y="475"/>
                  <a:pt x="115" y="475"/>
                </a:cubicBezTo>
                <a:cubicBezTo>
                  <a:pt x="113" y="475"/>
                  <a:pt x="113" y="475"/>
                  <a:pt x="113" y="475"/>
                </a:cubicBezTo>
                <a:cubicBezTo>
                  <a:pt x="108" y="472"/>
                  <a:pt x="108" y="472"/>
                  <a:pt x="108" y="472"/>
                </a:cubicBezTo>
                <a:cubicBezTo>
                  <a:pt x="107" y="473"/>
                  <a:pt x="107" y="473"/>
                  <a:pt x="107" y="473"/>
                </a:cubicBezTo>
                <a:cubicBezTo>
                  <a:pt x="107" y="474"/>
                  <a:pt x="107" y="474"/>
                  <a:pt x="107" y="474"/>
                </a:cubicBezTo>
                <a:cubicBezTo>
                  <a:pt x="106" y="472"/>
                  <a:pt x="106" y="472"/>
                  <a:pt x="106" y="472"/>
                </a:cubicBezTo>
                <a:cubicBezTo>
                  <a:pt x="104" y="472"/>
                  <a:pt x="104" y="472"/>
                  <a:pt x="104" y="472"/>
                </a:cubicBezTo>
                <a:cubicBezTo>
                  <a:pt x="105" y="472"/>
                  <a:pt x="105" y="472"/>
                  <a:pt x="105" y="472"/>
                </a:cubicBezTo>
                <a:cubicBezTo>
                  <a:pt x="103" y="470"/>
                  <a:pt x="103" y="470"/>
                  <a:pt x="103" y="470"/>
                </a:cubicBezTo>
                <a:cubicBezTo>
                  <a:pt x="96" y="471"/>
                  <a:pt x="96" y="471"/>
                  <a:pt x="96" y="471"/>
                </a:cubicBezTo>
                <a:cubicBezTo>
                  <a:pt x="91" y="474"/>
                  <a:pt x="91" y="474"/>
                  <a:pt x="91" y="474"/>
                </a:cubicBezTo>
                <a:cubicBezTo>
                  <a:pt x="90" y="473"/>
                  <a:pt x="99" y="474"/>
                  <a:pt x="88" y="474"/>
                </a:cubicBezTo>
                <a:cubicBezTo>
                  <a:pt x="87" y="478"/>
                  <a:pt x="95" y="471"/>
                  <a:pt x="89" y="478"/>
                </a:cubicBezTo>
                <a:cubicBezTo>
                  <a:pt x="84" y="476"/>
                  <a:pt x="84" y="476"/>
                  <a:pt x="84" y="476"/>
                </a:cubicBezTo>
                <a:cubicBezTo>
                  <a:pt x="84" y="475"/>
                  <a:pt x="84" y="475"/>
                  <a:pt x="84" y="475"/>
                </a:cubicBezTo>
                <a:cubicBezTo>
                  <a:pt x="74" y="479"/>
                  <a:pt x="74" y="479"/>
                  <a:pt x="74" y="479"/>
                </a:cubicBezTo>
                <a:cubicBezTo>
                  <a:pt x="76" y="480"/>
                  <a:pt x="76" y="480"/>
                  <a:pt x="76" y="480"/>
                </a:cubicBezTo>
                <a:cubicBezTo>
                  <a:pt x="73" y="481"/>
                  <a:pt x="73" y="481"/>
                  <a:pt x="73" y="481"/>
                </a:cubicBezTo>
                <a:cubicBezTo>
                  <a:pt x="73" y="482"/>
                  <a:pt x="73" y="482"/>
                  <a:pt x="73" y="482"/>
                </a:cubicBezTo>
                <a:cubicBezTo>
                  <a:pt x="68" y="484"/>
                  <a:pt x="68" y="484"/>
                  <a:pt x="68" y="484"/>
                </a:cubicBezTo>
                <a:cubicBezTo>
                  <a:pt x="67" y="485"/>
                  <a:pt x="66" y="490"/>
                  <a:pt x="63" y="488"/>
                </a:cubicBezTo>
                <a:cubicBezTo>
                  <a:pt x="63" y="489"/>
                  <a:pt x="67" y="488"/>
                  <a:pt x="63" y="491"/>
                </a:cubicBezTo>
                <a:cubicBezTo>
                  <a:pt x="65" y="491"/>
                  <a:pt x="65" y="491"/>
                  <a:pt x="65" y="491"/>
                </a:cubicBezTo>
                <a:cubicBezTo>
                  <a:pt x="65" y="491"/>
                  <a:pt x="67" y="489"/>
                  <a:pt x="64" y="492"/>
                </a:cubicBezTo>
                <a:cubicBezTo>
                  <a:pt x="62" y="491"/>
                  <a:pt x="62" y="491"/>
                  <a:pt x="62" y="491"/>
                </a:cubicBezTo>
                <a:cubicBezTo>
                  <a:pt x="57" y="491"/>
                  <a:pt x="57" y="491"/>
                  <a:pt x="57" y="491"/>
                </a:cubicBezTo>
                <a:cubicBezTo>
                  <a:pt x="56" y="489"/>
                  <a:pt x="72" y="489"/>
                  <a:pt x="52" y="495"/>
                </a:cubicBezTo>
                <a:cubicBezTo>
                  <a:pt x="48" y="495"/>
                  <a:pt x="48" y="495"/>
                  <a:pt x="48" y="495"/>
                </a:cubicBezTo>
                <a:cubicBezTo>
                  <a:pt x="49" y="494"/>
                  <a:pt x="49" y="494"/>
                  <a:pt x="49" y="494"/>
                </a:cubicBezTo>
                <a:cubicBezTo>
                  <a:pt x="46" y="491"/>
                  <a:pt x="46" y="491"/>
                  <a:pt x="46" y="491"/>
                </a:cubicBezTo>
                <a:cubicBezTo>
                  <a:pt x="50" y="491"/>
                  <a:pt x="50" y="491"/>
                  <a:pt x="50" y="491"/>
                </a:cubicBezTo>
                <a:cubicBezTo>
                  <a:pt x="54" y="487"/>
                  <a:pt x="54" y="487"/>
                  <a:pt x="54" y="487"/>
                </a:cubicBezTo>
                <a:cubicBezTo>
                  <a:pt x="48" y="483"/>
                  <a:pt x="48" y="483"/>
                  <a:pt x="48" y="483"/>
                </a:cubicBezTo>
                <a:cubicBezTo>
                  <a:pt x="44" y="483"/>
                  <a:pt x="44" y="483"/>
                  <a:pt x="44" y="483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50" y="483"/>
                  <a:pt x="50" y="483"/>
                  <a:pt x="50" y="483"/>
                </a:cubicBezTo>
                <a:cubicBezTo>
                  <a:pt x="49" y="478"/>
                  <a:pt x="49" y="478"/>
                  <a:pt x="49" y="478"/>
                </a:cubicBezTo>
                <a:cubicBezTo>
                  <a:pt x="56" y="475"/>
                  <a:pt x="56" y="475"/>
                  <a:pt x="56" y="475"/>
                </a:cubicBezTo>
                <a:cubicBezTo>
                  <a:pt x="56" y="477"/>
                  <a:pt x="56" y="477"/>
                  <a:pt x="56" y="477"/>
                </a:cubicBezTo>
                <a:cubicBezTo>
                  <a:pt x="58" y="477"/>
                  <a:pt x="58" y="477"/>
                  <a:pt x="58" y="477"/>
                </a:cubicBezTo>
                <a:cubicBezTo>
                  <a:pt x="56" y="479"/>
                  <a:pt x="56" y="479"/>
                  <a:pt x="56" y="479"/>
                </a:cubicBezTo>
                <a:cubicBezTo>
                  <a:pt x="58" y="479"/>
                  <a:pt x="58" y="479"/>
                  <a:pt x="58" y="479"/>
                </a:cubicBezTo>
                <a:cubicBezTo>
                  <a:pt x="60" y="479"/>
                  <a:pt x="60" y="479"/>
                  <a:pt x="60" y="479"/>
                </a:cubicBezTo>
                <a:cubicBezTo>
                  <a:pt x="60" y="478"/>
                  <a:pt x="60" y="478"/>
                  <a:pt x="60" y="478"/>
                </a:cubicBezTo>
                <a:cubicBezTo>
                  <a:pt x="64" y="481"/>
                  <a:pt x="64" y="481"/>
                  <a:pt x="64" y="481"/>
                </a:cubicBezTo>
                <a:cubicBezTo>
                  <a:pt x="70" y="478"/>
                  <a:pt x="70" y="478"/>
                  <a:pt x="70" y="478"/>
                </a:cubicBezTo>
                <a:cubicBezTo>
                  <a:pt x="67" y="473"/>
                  <a:pt x="67" y="473"/>
                  <a:pt x="67" y="473"/>
                </a:cubicBezTo>
                <a:cubicBezTo>
                  <a:pt x="70" y="471"/>
                  <a:pt x="70" y="471"/>
                  <a:pt x="70" y="471"/>
                </a:cubicBezTo>
                <a:cubicBezTo>
                  <a:pt x="72" y="470"/>
                  <a:pt x="63" y="476"/>
                  <a:pt x="74" y="472"/>
                </a:cubicBezTo>
                <a:cubicBezTo>
                  <a:pt x="72" y="470"/>
                  <a:pt x="72" y="470"/>
                  <a:pt x="72" y="470"/>
                </a:cubicBezTo>
                <a:cubicBezTo>
                  <a:pt x="77" y="469"/>
                  <a:pt x="77" y="469"/>
                  <a:pt x="77" y="469"/>
                </a:cubicBezTo>
                <a:cubicBezTo>
                  <a:pt x="75" y="467"/>
                  <a:pt x="75" y="467"/>
                  <a:pt x="75" y="467"/>
                </a:cubicBezTo>
                <a:cubicBezTo>
                  <a:pt x="70" y="468"/>
                  <a:pt x="70" y="468"/>
                  <a:pt x="70" y="468"/>
                </a:cubicBezTo>
                <a:cubicBezTo>
                  <a:pt x="71" y="466"/>
                  <a:pt x="71" y="466"/>
                  <a:pt x="71" y="466"/>
                </a:cubicBezTo>
                <a:cubicBezTo>
                  <a:pt x="74" y="466"/>
                  <a:pt x="74" y="466"/>
                  <a:pt x="74" y="466"/>
                </a:cubicBezTo>
                <a:cubicBezTo>
                  <a:pt x="73" y="464"/>
                  <a:pt x="69" y="475"/>
                  <a:pt x="74" y="462"/>
                </a:cubicBezTo>
                <a:cubicBezTo>
                  <a:pt x="77" y="461"/>
                  <a:pt x="77" y="461"/>
                  <a:pt x="77" y="461"/>
                </a:cubicBezTo>
                <a:cubicBezTo>
                  <a:pt x="78" y="463"/>
                  <a:pt x="69" y="465"/>
                  <a:pt x="77" y="465"/>
                </a:cubicBezTo>
                <a:cubicBezTo>
                  <a:pt x="77" y="464"/>
                  <a:pt x="77" y="464"/>
                  <a:pt x="77" y="464"/>
                </a:cubicBezTo>
                <a:cubicBezTo>
                  <a:pt x="78" y="464"/>
                  <a:pt x="70" y="470"/>
                  <a:pt x="81" y="465"/>
                </a:cubicBezTo>
                <a:cubicBezTo>
                  <a:pt x="83" y="464"/>
                  <a:pt x="83" y="464"/>
                  <a:pt x="83" y="464"/>
                </a:cubicBezTo>
                <a:cubicBezTo>
                  <a:pt x="81" y="462"/>
                  <a:pt x="81" y="462"/>
                  <a:pt x="81" y="462"/>
                </a:cubicBezTo>
                <a:cubicBezTo>
                  <a:pt x="87" y="460"/>
                  <a:pt x="87" y="460"/>
                  <a:pt x="87" y="460"/>
                </a:cubicBezTo>
                <a:cubicBezTo>
                  <a:pt x="88" y="460"/>
                  <a:pt x="84" y="462"/>
                  <a:pt x="88" y="459"/>
                </a:cubicBezTo>
                <a:cubicBezTo>
                  <a:pt x="91" y="464"/>
                  <a:pt x="74" y="458"/>
                  <a:pt x="94" y="461"/>
                </a:cubicBezTo>
                <a:cubicBezTo>
                  <a:pt x="95" y="459"/>
                  <a:pt x="95" y="459"/>
                  <a:pt x="95" y="459"/>
                </a:cubicBezTo>
                <a:cubicBezTo>
                  <a:pt x="88" y="456"/>
                  <a:pt x="88" y="456"/>
                  <a:pt x="88" y="456"/>
                </a:cubicBezTo>
                <a:cubicBezTo>
                  <a:pt x="88" y="454"/>
                  <a:pt x="88" y="454"/>
                  <a:pt x="88" y="454"/>
                </a:cubicBezTo>
                <a:cubicBezTo>
                  <a:pt x="87" y="453"/>
                  <a:pt x="87" y="453"/>
                  <a:pt x="87" y="453"/>
                </a:cubicBezTo>
                <a:cubicBezTo>
                  <a:pt x="91" y="451"/>
                  <a:pt x="91" y="451"/>
                  <a:pt x="91" y="451"/>
                </a:cubicBezTo>
                <a:cubicBezTo>
                  <a:pt x="92" y="455"/>
                  <a:pt x="92" y="455"/>
                  <a:pt x="92" y="455"/>
                </a:cubicBezTo>
                <a:cubicBezTo>
                  <a:pt x="95" y="456"/>
                  <a:pt x="82" y="462"/>
                  <a:pt x="97" y="453"/>
                </a:cubicBezTo>
                <a:cubicBezTo>
                  <a:pt x="93" y="451"/>
                  <a:pt x="93" y="451"/>
                  <a:pt x="93" y="451"/>
                </a:cubicBezTo>
                <a:cubicBezTo>
                  <a:pt x="95" y="450"/>
                  <a:pt x="95" y="450"/>
                  <a:pt x="95" y="450"/>
                </a:cubicBezTo>
                <a:cubicBezTo>
                  <a:pt x="96" y="451"/>
                  <a:pt x="88" y="453"/>
                  <a:pt x="98" y="451"/>
                </a:cubicBezTo>
                <a:cubicBezTo>
                  <a:pt x="96" y="449"/>
                  <a:pt x="96" y="449"/>
                  <a:pt x="96" y="449"/>
                </a:cubicBezTo>
                <a:cubicBezTo>
                  <a:pt x="92" y="448"/>
                  <a:pt x="92" y="448"/>
                  <a:pt x="92" y="448"/>
                </a:cubicBezTo>
                <a:cubicBezTo>
                  <a:pt x="95" y="444"/>
                  <a:pt x="95" y="444"/>
                  <a:pt x="95" y="444"/>
                </a:cubicBezTo>
                <a:cubicBezTo>
                  <a:pt x="98" y="443"/>
                  <a:pt x="98" y="443"/>
                  <a:pt x="98" y="443"/>
                </a:cubicBezTo>
                <a:cubicBezTo>
                  <a:pt x="99" y="443"/>
                  <a:pt x="99" y="443"/>
                  <a:pt x="99" y="443"/>
                </a:cubicBezTo>
                <a:cubicBezTo>
                  <a:pt x="100" y="439"/>
                  <a:pt x="94" y="447"/>
                  <a:pt x="101" y="439"/>
                </a:cubicBezTo>
                <a:cubicBezTo>
                  <a:pt x="106" y="437"/>
                  <a:pt x="100" y="447"/>
                  <a:pt x="106" y="438"/>
                </a:cubicBezTo>
                <a:cubicBezTo>
                  <a:pt x="109" y="439"/>
                  <a:pt x="109" y="439"/>
                  <a:pt x="109" y="439"/>
                </a:cubicBezTo>
                <a:cubicBezTo>
                  <a:pt x="113" y="438"/>
                  <a:pt x="113" y="438"/>
                  <a:pt x="113" y="438"/>
                </a:cubicBezTo>
                <a:cubicBezTo>
                  <a:pt x="115" y="437"/>
                  <a:pt x="102" y="445"/>
                  <a:pt x="119" y="437"/>
                </a:cubicBezTo>
                <a:cubicBezTo>
                  <a:pt x="119" y="437"/>
                  <a:pt x="114" y="436"/>
                  <a:pt x="120" y="437"/>
                </a:cubicBezTo>
                <a:cubicBezTo>
                  <a:pt x="124" y="433"/>
                  <a:pt x="124" y="433"/>
                  <a:pt x="124" y="433"/>
                </a:cubicBezTo>
                <a:cubicBezTo>
                  <a:pt x="122" y="431"/>
                  <a:pt x="122" y="431"/>
                  <a:pt x="122" y="431"/>
                </a:cubicBezTo>
                <a:cubicBezTo>
                  <a:pt x="119" y="431"/>
                  <a:pt x="122" y="436"/>
                  <a:pt x="117" y="433"/>
                </a:cubicBezTo>
                <a:cubicBezTo>
                  <a:pt x="117" y="430"/>
                  <a:pt x="117" y="430"/>
                  <a:pt x="117" y="430"/>
                </a:cubicBezTo>
                <a:cubicBezTo>
                  <a:pt x="121" y="430"/>
                  <a:pt x="121" y="430"/>
                  <a:pt x="121" y="430"/>
                </a:cubicBezTo>
                <a:cubicBezTo>
                  <a:pt x="121" y="429"/>
                  <a:pt x="121" y="429"/>
                  <a:pt x="121" y="429"/>
                </a:cubicBezTo>
                <a:cubicBezTo>
                  <a:pt x="122" y="428"/>
                  <a:pt x="122" y="428"/>
                  <a:pt x="122" y="428"/>
                </a:cubicBezTo>
                <a:cubicBezTo>
                  <a:pt x="129" y="430"/>
                  <a:pt x="129" y="430"/>
                  <a:pt x="129" y="430"/>
                </a:cubicBezTo>
                <a:cubicBezTo>
                  <a:pt x="129" y="428"/>
                  <a:pt x="129" y="428"/>
                  <a:pt x="129" y="428"/>
                </a:cubicBezTo>
                <a:cubicBezTo>
                  <a:pt x="130" y="428"/>
                  <a:pt x="130" y="428"/>
                  <a:pt x="130" y="428"/>
                </a:cubicBezTo>
                <a:cubicBezTo>
                  <a:pt x="144" y="423"/>
                  <a:pt x="144" y="423"/>
                  <a:pt x="144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47" y="421"/>
                  <a:pt x="147" y="421"/>
                  <a:pt x="147" y="421"/>
                </a:cubicBezTo>
                <a:cubicBezTo>
                  <a:pt x="136" y="420"/>
                  <a:pt x="136" y="420"/>
                  <a:pt x="136" y="420"/>
                </a:cubicBezTo>
                <a:cubicBezTo>
                  <a:pt x="139" y="419"/>
                  <a:pt x="139" y="419"/>
                  <a:pt x="139" y="419"/>
                </a:cubicBezTo>
                <a:cubicBezTo>
                  <a:pt x="135" y="418"/>
                  <a:pt x="135" y="418"/>
                  <a:pt x="135" y="418"/>
                </a:cubicBezTo>
                <a:cubicBezTo>
                  <a:pt x="137" y="416"/>
                  <a:pt x="137" y="416"/>
                  <a:pt x="137" y="416"/>
                </a:cubicBezTo>
                <a:cubicBezTo>
                  <a:pt x="146" y="413"/>
                  <a:pt x="146" y="413"/>
                  <a:pt x="146" y="413"/>
                </a:cubicBezTo>
                <a:cubicBezTo>
                  <a:pt x="146" y="409"/>
                  <a:pt x="146" y="409"/>
                  <a:pt x="146" y="409"/>
                </a:cubicBezTo>
                <a:cubicBezTo>
                  <a:pt x="146" y="408"/>
                  <a:pt x="142" y="411"/>
                  <a:pt x="147" y="409"/>
                </a:cubicBezTo>
                <a:cubicBezTo>
                  <a:pt x="146" y="408"/>
                  <a:pt x="146" y="408"/>
                  <a:pt x="146" y="408"/>
                </a:cubicBezTo>
                <a:cubicBezTo>
                  <a:pt x="138" y="411"/>
                  <a:pt x="144" y="416"/>
                  <a:pt x="126" y="417"/>
                </a:cubicBezTo>
                <a:cubicBezTo>
                  <a:pt x="124" y="419"/>
                  <a:pt x="125" y="423"/>
                  <a:pt x="120" y="421"/>
                </a:cubicBezTo>
                <a:cubicBezTo>
                  <a:pt x="121" y="422"/>
                  <a:pt x="121" y="422"/>
                  <a:pt x="121" y="422"/>
                </a:cubicBezTo>
                <a:cubicBezTo>
                  <a:pt x="124" y="420"/>
                  <a:pt x="124" y="420"/>
                  <a:pt x="124" y="420"/>
                </a:cubicBezTo>
                <a:cubicBezTo>
                  <a:pt x="128" y="422"/>
                  <a:pt x="128" y="422"/>
                  <a:pt x="128" y="422"/>
                </a:cubicBezTo>
                <a:cubicBezTo>
                  <a:pt x="129" y="421"/>
                  <a:pt x="129" y="421"/>
                  <a:pt x="129" y="421"/>
                </a:cubicBezTo>
                <a:cubicBezTo>
                  <a:pt x="130" y="421"/>
                  <a:pt x="126" y="427"/>
                  <a:pt x="134" y="421"/>
                </a:cubicBezTo>
                <a:cubicBezTo>
                  <a:pt x="135" y="421"/>
                  <a:pt x="135" y="421"/>
                  <a:pt x="135" y="421"/>
                </a:cubicBezTo>
                <a:cubicBezTo>
                  <a:pt x="126" y="424"/>
                  <a:pt x="126" y="424"/>
                  <a:pt x="126" y="424"/>
                </a:cubicBezTo>
                <a:cubicBezTo>
                  <a:pt x="124" y="424"/>
                  <a:pt x="124" y="424"/>
                  <a:pt x="124" y="424"/>
                </a:cubicBezTo>
                <a:cubicBezTo>
                  <a:pt x="126" y="426"/>
                  <a:pt x="126" y="426"/>
                  <a:pt x="126" y="426"/>
                </a:cubicBezTo>
                <a:cubicBezTo>
                  <a:pt x="125" y="425"/>
                  <a:pt x="123" y="433"/>
                  <a:pt x="123" y="424"/>
                </a:cubicBezTo>
                <a:cubicBezTo>
                  <a:pt x="114" y="427"/>
                  <a:pt x="114" y="427"/>
                  <a:pt x="114" y="427"/>
                </a:cubicBezTo>
                <a:cubicBezTo>
                  <a:pt x="114" y="427"/>
                  <a:pt x="112" y="430"/>
                  <a:pt x="115" y="426"/>
                </a:cubicBezTo>
                <a:cubicBezTo>
                  <a:pt x="113" y="425"/>
                  <a:pt x="113" y="425"/>
                  <a:pt x="113" y="425"/>
                </a:cubicBezTo>
                <a:cubicBezTo>
                  <a:pt x="111" y="428"/>
                  <a:pt x="111" y="428"/>
                  <a:pt x="111" y="428"/>
                </a:cubicBezTo>
                <a:cubicBezTo>
                  <a:pt x="112" y="429"/>
                  <a:pt x="112" y="429"/>
                  <a:pt x="112" y="429"/>
                </a:cubicBezTo>
                <a:cubicBezTo>
                  <a:pt x="110" y="431"/>
                  <a:pt x="110" y="431"/>
                  <a:pt x="110" y="431"/>
                </a:cubicBezTo>
                <a:cubicBezTo>
                  <a:pt x="106" y="431"/>
                  <a:pt x="106" y="431"/>
                  <a:pt x="106" y="431"/>
                </a:cubicBezTo>
                <a:cubicBezTo>
                  <a:pt x="106" y="432"/>
                  <a:pt x="106" y="432"/>
                  <a:pt x="106" y="432"/>
                </a:cubicBezTo>
                <a:cubicBezTo>
                  <a:pt x="105" y="431"/>
                  <a:pt x="105" y="431"/>
                  <a:pt x="105" y="431"/>
                </a:cubicBezTo>
                <a:cubicBezTo>
                  <a:pt x="100" y="433"/>
                  <a:pt x="100" y="433"/>
                  <a:pt x="100" y="433"/>
                </a:cubicBezTo>
                <a:cubicBezTo>
                  <a:pt x="100" y="434"/>
                  <a:pt x="100" y="434"/>
                  <a:pt x="100" y="434"/>
                </a:cubicBezTo>
                <a:cubicBezTo>
                  <a:pt x="98" y="434"/>
                  <a:pt x="98" y="434"/>
                  <a:pt x="98" y="434"/>
                </a:cubicBezTo>
                <a:cubicBezTo>
                  <a:pt x="87" y="439"/>
                  <a:pt x="87" y="439"/>
                  <a:pt x="87" y="439"/>
                </a:cubicBezTo>
                <a:cubicBezTo>
                  <a:pt x="84" y="439"/>
                  <a:pt x="84" y="439"/>
                  <a:pt x="84" y="439"/>
                </a:cubicBezTo>
                <a:cubicBezTo>
                  <a:pt x="81" y="440"/>
                  <a:pt x="81" y="440"/>
                  <a:pt x="81" y="440"/>
                </a:cubicBezTo>
                <a:cubicBezTo>
                  <a:pt x="87" y="437"/>
                  <a:pt x="87" y="437"/>
                  <a:pt x="87" y="437"/>
                </a:cubicBezTo>
                <a:cubicBezTo>
                  <a:pt x="79" y="437"/>
                  <a:pt x="79" y="437"/>
                  <a:pt x="79" y="437"/>
                </a:cubicBezTo>
                <a:cubicBezTo>
                  <a:pt x="79" y="441"/>
                  <a:pt x="79" y="441"/>
                  <a:pt x="79" y="441"/>
                </a:cubicBezTo>
                <a:cubicBezTo>
                  <a:pt x="73" y="440"/>
                  <a:pt x="73" y="440"/>
                  <a:pt x="73" y="440"/>
                </a:cubicBezTo>
                <a:cubicBezTo>
                  <a:pt x="75" y="441"/>
                  <a:pt x="72" y="442"/>
                  <a:pt x="73" y="443"/>
                </a:cubicBezTo>
                <a:cubicBezTo>
                  <a:pt x="77" y="442"/>
                  <a:pt x="77" y="442"/>
                  <a:pt x="77" y="442"/>
                </a:cubicBezTo>
                <a:cubicBezTo>
                  <a:pt x="70" y="445"/>
                  <a:pt x="70" y="445"/>
                  <a:pt x="70" y="445"/>
                </a:cubicBezTo>
                <a:cubicBezTo>
                  <a:pt x="73" y="447"/>
                  <a:pt x="73" y="447"/>
                  <a:pt x="73" y="447"/>
                </a:cubicBezTo>
                <a:cubicBezTo>
                  <a:pt x="75" y="445"/>
                  <a:pt x="75" y="445"/>
                  <a:pt x="75" y="445"/>
                </a:cubicBezTo>
                <a:cubicBezTo>
                  <a:pt x="79" y="445"/>
                  <a:pt x="79" y="445"/>
                  <a:pt x="79" y="445"/>
                </a:cubicBezTo>
                <a:cubicBezTo>
                  <a:pt x="74" y="448"/>
                  <a:pt x="74" y="448"/>
                  <a:pt x="74" y="448"/>
                </a:cubicBezTo>
                <a:cubicBezTo>
                  <a:pt x="73" y="450"/>
                  <a:pt x="73" y="450"/>
                  <a:pt x="73" y="450"/>
                </a:cubicBezTo>
                <a:cubicBezTo>
                  <a:pt x="78" y="451"/>
                  <a:pt x="78" y="451"/>
                  <a:pt x="78" y="451"/>
                </a:cubicBezTo>
                <a:cubicBezTo>
                  <a:pt x="86" y="448"/>
                  <a:pt x="86" y="448"/>
                  <a:pt x="86" y="448"/>
                </a:cubicBezTo>
                <a:cubicBezTo>
                  <a:pt x="76" y="454"/>
                  <a:pt x="76" y="454"/>
                  <a:pt x="76" y="454"/>
                </a:cubicBezTo>
                <a:cubicBezTo>
                  <a:pt x="74" y="452"/>
                  <a:pt x="74" y="452"/>
                  <a:pt x="74" y="452"/>
                </a:cubicBezTo>
                <a:cubicBezTo>
                  <a:pt x="69" y="450"/>
                  <a:pt x="69" y="450"/>
                  <a:pt x="69" y="450"/>
                </a:cubicBezTo>
                <a:cubicBezTo>
                  <a:pt x="65" y="453"/>
                  <a:pt x="65" y="453"/>
                  <a:pt x="65" y="453"/>
                </a:cubicBezTo>
                <a:cubicBezTo>
                  <a:pt x="66" y="454"/>
                  <a:pt x="63" y="455"/>
                  <a:pt x="67" y="454"/>
                </a:cubicBezTo>
                <a:cubicBezTo>
                  <a:pt x="67" y="454"/>
                  <a:pt x="67" y="454"/>
                  <a:pt x="67" y="454"/>
                </a:cubicBezTo>
                <a:cubicBezTo>
                  <a:pt x="60" y="454"/>
                  <a:pt x="60" y="454"/>
                  <a:pt x="60" y="454"/>
                </a:cubicBezTo>
                <a:cubicBezTo>
                  <a:pt x="55" y="453"/>
                  <a:pt x="55" y="453"/>
                  <a:pt x="55" y="453"/>
                </a:cubicBezTo>
                <a:cubicBezTo>
                  <a:pt x="53" y="452"/>
                  <a:pt x="53" y="452"/>
                  <a:pt x="53" y="452"/>
                </a:cubicBezTo>
                <a:cubicBezTo>
                  <a:pt x="50" y="454"/>
                  <a:pt x="50" y="454"/>
                  <a:pt x="50" y="454"/>
                </a:cubicBezTo>
                <a:cubicBezTo>
                  <a:pt x="51" y="455"/>
                  <a:pt x="51" y="455"/>
                  <a:pt x="51" y="455"/>
                </a:cubicBezTo>
                <a:cubicBezTo>
                  <a:pt x="47" y="458"/>
                  <a:pt x="47" y="458"/>
                  <a:pt x="47" y="458"/>
                </a:cubicBezTo>
                <a:cubicBezTo>
                  <a:pt x="45" y="455"/>
                  <a:pt x="45" y="455"/>
                  <a:pt x="45" y="455"/>
                </a:cubicBezTo>
                <a:cubicBezTo>
                  <a:pt x="44" y="462"/>
                  <a:pt x="39" y="449"/>
                  <a:pt x="44" y="462"/>
                </a:cubicBezTo>
                <a:cubicBezTo>
                  <a:pt x="37" y="465"/>
                  <a:pt x="37" y="465"/>
                  <a:pt x="37" y="465"/>
                </a:cubicBezTo>
                <a:cubicBezTo>
                  <a:pt x="33" y="465"/>
                  <a:pt x="33" y="465"/>
                  <a:pt x="33" y="465"/>
                </a:cubicBezTo>
                <a:cubicBezTo>
                  <a:pt x="29" y="470"/>
                  <a:pt x="29" y="470"/>
                  <a:pt x="29" y="470"/>
                </a:cubicBezTo>
                <a:cubicBezTo>
                  <a:pt x="34" y="468"/>
                  <a:pt x="34" y="468"/>
                  <a:pt x="34" y="468"/>
                </a:cubicBezTo>
                <a:cubicBezTo>
                  <a:pt x="37" y="468"/>
                  <a:pt x="37" y="468"/>
                  <a:pt x="37" y="468"/>
                </a:cubicBezTo>
                <a:cubicBezTo>
                  <a:pt x="37" y="467"/>
                  <a:pt x="37" y="467"/>
                  <a:pt x="37" y="467"/>
                </a:cubicBezTo>
                <a:cubicBezTo>
                  <a:pt x="37" y="468"/>
                  <a:pt x="37" y="468"/>
                  <a:pt x="37" y="468"/>
                </a:cubicBezTo>
                <a:cubicBezTo>
                  <a:pt x="30" y="475"/>
                  <a:pt x="30" y="475"/>
                  <a:pt x="30" y="475"/>
                </a:cubicBezTo>
                <a:cubicBezTo>
                  <a:pt x="30" y="478"/>
                  <a:pt x="30" y="478"/>
                  <a:pt x="30" y="478"/>
                </a:cubicBezTo>
                <a:cubicBezTo>
                  <a:pt x="31" y="478"/>
                  <a:pt x="34" y="476"/>
                  <a:pt x="33" y="480"/>
                </a:cubicBezTo>
                <a:cubicBezTo>
                  <a:pt x="28" y="483"/>
                  <a:pt x="28" y="483"/>
                  <a:pt x="28" y="483"/>
                </a:cubicBezTo>
                <a:cubicBezTo>
                  <a:pt x="27" y="482"/>
                  <a:pt x="27" y="482"/>
                  <a:pt x="27" y="482"/>
                </a:cubicBezTo>
                <a:cubicBezTo>
                  <a:pt x="24" y="483"/>
                  <a:pt x="24" y="483"/>
                  <a:pt x="24" y="483"/>
                </a:cubicBezTo>
                <a:cubicBezTo>
                  <a:pt x="18" y="481"/>
                  <a:pt x="18" y="481"/>
                  <a:pt x="18" y="481"/>
                </a:cubicBezTo>
                <a:cubicBezTo>
                  <a:pt x="18" y="480"/>
                  <a:pt x="18" y="480"/>
                  <a:pt x="18" y="480"/>
                </a:cubicBezTo>
                <a:cubicBezTo>
                  <a:pt x="20" y="481"/>
                  <a:pt x="20" y="481"/>
                  <a:pt x="20" y="481"/>
                </a:cubicBezTo>
                <a:cubicBezTo>
                  <a:pt x="19" y="478"/>
                  <a:pt x="19" y="478"/>
                  <a:pt x="19" y="478"/>
                </a:cubicBezTo>
                <a:cubicBezTo>
                  <a:pt x="11" y="475"/>
                  <a:pt x="11" y="475"/>
                  <a:pt x="11" y="475"/>
                </a:cubicBezTo>
                <a:cubicBezTo>
                  <a:pt x="8" y="477"/>
                  <a:pt x="8" y="477"/>
                  <a:pt x="8" y="477"/>
                </a:cubicBezTo>
                <a:cubicBezTo>
                  <a:pt x="6" y="473"/>
                  <a:pt x="6" y="473"/>
                  <a:pt x="6" y="473"/>
                </a:cubicBezTo>
                <a:cubicBezTo>
                  <a:pt x="4" y="473"/>
                  <a:pt x="4" y="473"/>
                  <a:pt x="4" y="473"/>
                </a:cubicBezTo>
                <a:cubicBezTo>
                  <a:pt x="3" y="471"/>
                  <a:pt x="0" y="474"/>
                  <a:pt x="2" y="470"/>
                </a:cubicBezTo>
                <a:cubicBezTo>
                  <a:pt x="2" y="469"/>
                  <a:pt x="2" y="469"/>
                  <a:pt x="2" y="469"/>
                </a:cubicBezTo>
                <a:cubicBezTo>
                  <a:pt x="6" y="473"/>
                  <a:pt x="6" y="473"/>
                  <a:pt x="6" y="473"/>
                </a:cubicBezTo>
                <a:cubicBezTo>
                  <a:pt x="7" y="473"/>
                  <a:pt x="7" y="473"/>
                  <a:pt x="7" y="473"/>
                </a:cubicBezTo>
                <a:cubicBezTo>
                  <a:pt x="7" y="470"/>
                  <a:pt x="7" y="470"/>
                  <a:pt x="7" y="470"/>
                </a:cubicBezTo>
                <a:cubicBezTo>
                  <a:pt x="11" y="473"/>
                  <a:pt x="11" y="473"/>
                  <a:pt x="11" y="473"/>
                </a:cubicBezTo>
                <a:cubicBezTo>
                  <a:pt x="18" y="467"/>
                  <a:pt x="18" y="467"/>
                  <a:pt x="18" y="467"/>
                </a:cubicBezTo>
                <a:cubicBezTo>
                  <a:pt x="24" y="468"/>
                  <a:pt x="24" y="468"/>
                  <a:pt x="24" y="468"/>
                </a:cubicBezTo>
                <a:cubicBezTo>
                  <a:pt x="27" y="465"/>
                  <a:pt x="27" y="465"/>
                  <a:pt x="27" y="465"/>
                </a:cubicBezTo>
                <a:cubicBezTo>
                  <a:pt x="27" y="466"/>
                  <a:pt x="25" y="462"/>
                  <a:pt x="29" y="466"/>
                </a:cubicBezTo>
                <a:cubicBezTo>
                  <a:pt x="30" y="465"/>
                  <a:pt x="30" y="465"/>
                  <a:pt x="30" y="465"/>
                </a:cubicBezTo>
                <a:cubicBezTo>
                  <a:pt x="28" y="464"/>
                  <a:pt x="28" y="464"/>
                  <a:pt x="28" y="464"/>
                </a:cubicBezTo>
                <a:cubicBezTo>
                  <a:pt x="34" y="461"/>
                  <a:pt x="34" y="461"/>
                  <a:pt x="34" y="461"/>
                </a:cubicBezTo>
                <a:cubicBezTo>
                  <a:pt x="36" y="462"/>
                  <a:pt x="36" y="462"/>
                  <a:pt x="36" y="462"/>
                </a:cubicBezTo>
                <a:cubicBezTo>
                  <a:pt x="36" y="461"/>
                  <a:pt x="32" y="463"/>
                  <a:pt x="36" y="461"/>
                </a:cubicBezTo>
                <a:cubicBezTo>
                  <a:pt x="38" y="461"/>
                  <a:pt x="38" y="461"/>
                  <a:pt x="38" y="461"/>
                </a:cubicBezTo>
                <a:cubicBezTo>
                  <a:pt x="37" y="462"/>
                  <a:pt x="37" y="462"/>
                  <a:pt x="37" y="462"/>
                </a:cubicBezTo>
                <a:cubicBezTo>
                  <a:pt x="37" y="460"/>
                  <a:pt x="40" y="474"/>
                  <a:pt x="43" y="456"/>
                </a:cubicBezTo>
                <a:cubicBezTo>
                  <a:pt x="38" y="455"/>
                  <a:pt x="38" y="455"/>
                  <a:pt x="38" y="455"/>
                </a:cubicBezTo>
                <a:cubicBezTo>
                  <a:pt x="39" y="453"/>
                  <a:pt x="39" y="453"/>
                  <a:pt x="39" y="453"/>
                </a:cubicBezTo>
                <a:cubicBezTo>
                  <a:pt x="42" y="453"/>
                  <a:pt x="42" y="453"/>
                  <a:pt x="42" y="453"/>
                </a:cubicBezTo>
                <a:cubicBezTo>
                  <a:pt x="42" y="452"/>
                  <a:pt x="42" y="452"/>
                  <a:pt x="42" y="452"/>
                </a:cubicBezTo>
                <a:cubicBezTo>
                  <a:pt x="44" y="451"/>
                  <a:pt x="44" y="451"/>
                  <a:pt x="44" y="451"/>
                </a:cubicBezTo>
                <a:cubicBezTo>
                  <a:pt x="42" y="448"/>
                  <a:pt x="42" y="448"/>
                  <a:pt x="42" y="448"/>
                </a:cubicBezTo>
                <a:cubicBezTo>
                  <a:pt x="43" y="446"/>
                  <a:pt x="43" y="446"/>
                  <a:pt x="43" y="446"/>
                </a:cubicBezTo>
                <a:cubicBezTo>
                  <a:pt x="41" y="444"/>
                  <a:pt x="41" y="444"/>
                  <a:pt x="41" y="444"/>
                </a:cubicBezTo>
                <a:cubicBezTo>
                  <a:pt x="38" y="446"/>
                  <a:pt x="38" y="446"/>
                  <a:pt x="38" y="446"/>
                </a:cubicBezTo>
                <a:cubicBezTo>
                  <a:pt x="38" y="440"/>
                  <a:pt x="38" y="440"/>
                  <a:pt x="38" y="440"/>
                </a:cubicBezTo>
                <a:cubicBezTo>
                  <a:pt x="36" y="441"/>
                  <a:pt x="36" y="441"/>
                  <a:pt x="36" y="441"/>
                </a:cubicBezTo>
                <a:cubicBezTo>
                  <a:pt x="34" y="439"/>
                  <a:pt x="43" y="441"/>
                  <a:pt x="33" y="439"/>
                </a:cubicBezTo>
                <a:cubicBezTo>
                  <a:pt x="32" y="439"/>
                  <a:pt x="32" y="439"/>
                  <a:pt x="32" y="439"/>
                </a:cubicBezTo>
                <a:cubicBezTo>
                  <a:pt x="33" y="437"/>
                  <a:pt x="33" y="437"/>
                  <a:pt x="33" y="437"/>
                </a:cubicBezTo>
                <a:cubicBezTo>
                  <a:pt x="32" y="437"/>
                  <a:pt x="32" y="437"/>
                  <a:pt x="32" y="437"/>
                </a:cubicBezTo>
                <a:cubicBezTo>
                  <a:pt x="29" y="437"/>
                  <a:pt x="29" y="437"/>
                  <a:pt x="29" y="437"/>
                </a:cubicBezTo>
                <a:cubicBezTo>
                  <a:pt x="31" y="434"/>
                  <a:pt x="28" y="436"/>
                  <a:pt x="26" y="433"/>
                </a:cubicBezTo>
                <a:cubicBezTo>
                  <a:pt x="30" y="432"/>
                  <a:pt x="30" y="432"/>
                  <a:pt x="30" y="432"/>
                </a:cubicBezTo>
                <a:cubicBezTo>
                  <a:pt x="28" y="434"/>
                  <a:pt x="30" y="426"/>
                  <a:pt x="23" y="432"/>
                </a:cubicBezTo>
                <a:cubicBezTo>
                  <a:pt x="24" y="432"/>
                  <a:pt x="24" y="432"/>
                  <a:pt x="24" y="432"/>
                </a:cubicBezTo>
                <a:cubicBezTo>
                  <a:pt x="17" y="426"/>
                  <a:pt x="17" y="426"/>
                  <a:pt x="17" y="426"/>
                </a:cubicBezTo>
                <a:cubicBezTo>
                  <a:pt x="13" y="429"/>
                  <a:pt x="13" y="429"/>
                  <a:pt x="13" y="429"/>
                </a:cubicBezTo>
                <a:cubicBezTo>
                  <a:pt x="12" y="432"/>
                  <a:pt x="12" y="432"/>
                  <a:pt x="12" y="432"/>
                </a:cubicBezTo>
                <a:cubicBezTo>
                  <a:pt x="10" y="432"/>
                  <a:pt x="10" y="432"/>
                  <a:pt x="10" y="432"/>
                </a:cubicBezTo>
                <a:cubicBezTo>
                  <a:pt x="13" y="427"/>
                  <a:pt x="13" y="427"/>
                  <a:pt x="13" y="427"/>
                </a:cubicBezTo>
                <a:cubicBezTo>
                  <a:pt x="6" y="425"/>
                  <a:pt x="6" y="425"/>
                  <a:pt x="6" y="425"/>
                </a:cubicBezTo>
                <a:cubicBezTo>
                  <a:pt x="6" y="419"/>
                  <a:pt x="6" y="419"/>
                  <a:pt x="6" y="419"/>
                </a:cubicBezTo>
                <a:cubicBezTo>
                  <a:pt x="8" y="419"/>
                  <a:pt x="8" y="419"/>
                  <a:pt x="8" y="419"/>
                </a:cubicBezTo>
                <a:cubicBezTo>
                  <a:pt x="6" y="420"/>
                  <a:pt x="6" y="420"/>
                  <a:pt x="6" y="420"/>
                </a:cubicBezTo>
                <a:cubicBezTo>
                  <a:pt x="9" y="422"/>
                  <a:pt x="9" y="422"/>
                  <a:pt x="9" y="422"/>
                </a:cubicBezTo>
                <a:cubicBezTo>
                  <a:pt x="13" y="422"/>
                  <a:pt x="13" y="422"/>
                  <a:pt x="13" y="422"/>
                </a:cubicBezTo>
                <a:cubicBezTo>
                  <a:pt x="15" y="419"/>
                  <a:pt x="15" y="419"/>
                  <a:pt x="15" y="419"/>
                </a:cubicBezTo>
                <a:cubicBezTo>
                  <a:pt x="5" y="413"/>
                  <a:pt x="5" y="413"/>
                  <a:pt x="5" y="413"/>
                </a:cubicBezTo>
                <a:cubicBezTo>
                  <a:pt x="5" y="405"/>
                  <a:pt x="5" y="405"/>
                  <a:pt x="5" y="405"/>
                </a:cubicBezTo>
                <a:cubicBezTo>
                  <a:pt x="7" y="404"/>
                  <a:pt x="7" y="404"/>
                  <a:pt x="7" y="404"/>
                </a:cubicBezTo>
                <a:cubicBezTo>
                  <a:pt x="8" y="406"/>
                  <a:pt x="8" y="406"/>
                  <a:pt x="8" y="406"/>
                </a:cubicBezTo>
                <a:cubicBezTo>
                  <a:pt x="10" y="406"/>
                  <a:pt x="10" y="406"/>
                  <a:pt x="10" y="406"/>
                </a:cubicBezTo>
                <a:cubicBezTo>
                  <a:pt x="11" y="404"/>
                  <a:pt x="11" y="404"/>
                  <a:pt x="11" y="404"/>
                </a:cubicBezTo>
                <a:cubicBezTo>
                  <a:pt x="11" y="402"/>
                  <a:pt x="11" y="402"/>
                  <a:pt x="11" y="402"/>
                </a:cubicBezTo>
                <a:cubicBezTo>
                  <a:pt x="13" y="403"/>
                  <a:pt x="13" y="403"/>
                  <a:pt x="13" y="403"/>
                </a:cubicBezTo>
                <a:cubicBezTo>
                  <a:pt x="12" y="407"/>
                  <a:pt x="12" y="407"/>
                  <a:pt x="12" y="407"/>
                </a:cubicBezTo>
                <a:cubicBezTo>
                  <a:pt x="15" y="413"/>
                  <a:pt x="15" y="413"/>
                  <a:pt x="15" y="413"/>
                </a:cubicBezTo>
                <a:cubicBezTo>
                  <a:pt x="15" y="419"/>
                  <a:pt x="15" y="419"/>
                  <a:pt x="15" y="419"/>
                </a:cubicBezTo>
                <a:cubicBezTo>
                  <a:pt x="17" y="420"/>
                  <a:pt x="17" y="420"/>
                  <a:pt x="17" y="420"/>
                </a:cubicBezTo>
                <a:cubicBezTo>
                  <a:pt x="23" y="414"/>
                  <a:pt x="23" y="414"/>
                  <a:pt x="23" y="414"/>
                </a:cubicBezTo>
                <a:cubicBezTo>
                  <a:pt x="23" y="413"/>
                  <a:pt x="20" y="414"/>
                  <a:pt x="22" y="412"/>
                </a:cubicBezTo>
                <a:cubicBezTo>
                  <a:pt x="31" y="409"/>
                  <a:pt x="31" y="409"/>
                  <a:pt x="31" y="409"/>
                </a:cubicBezTo>
                <a:cubicBezTo>
                  <a:pt x="33" y="407"/>
                  <a:pt x="33" y="407"/>
                  <a:pt x="33" y="407"/>
                </a:cubicBezTo>
                <a:cubicBezTo>
                  <a:pt x="33" y="406"/>
                  <a:pt x="33" y="406"/>
                  <a:pt x="33" y="406"/>
                </a:cubicBezTo>
                <a:cubicBezTo>
                  <a:pt x="38" y="403"/>
                  <a:pt x="38" y="403"/>
                  <a:pt x="38" y="403"/>
                </a:cubicBezTo>
                <a:cubicBezTo>
                  <a:pt x="41" y="405"/>
                  <a:pt x="41" y="405"/>
                  <a:pt x="41" y="405"/>
                </a:cubicBezTo>
                <a:cubicBezTo>
                  <a:pt x="42" y="405"/>
                  <a:pt x="42" y="405"/>
                  <a:pt x="42" y="405"/>
                </a:cubicBezTo>
                <a:cubicBezTo>
                  <a:pt x="42" y="402"/>
                  <a:pt x="42" y="402"/>
                  <a:pt x="42" y="402"/>
                </a:cubicBezTo>
                <a:cubicBezTo>
                  <a:pt x="49" y="400"/>
                  <a:pt x="49" y="400"/>
                  <a:pt x="49" y="400"/>
                </a:cubicBezTo>
                <a:cubicBezTo>
                  <a:pt x="47" y="399"/>
                  <a:pt x="47" y="399"/>
                  <a:pt x="47" y="399"/>
                </a:cubicBezTo>
                <a:cubicBezTo>
                  <a:pt x="52" y="399"/>
                  <a:pt x="42" y="394"/>
                  <a:pt x="52" y="399"/>
                </a:cubicBezTo>
                <a:cubicBezTo>
                  <a:pt x="55" y="402"/>
                  <a:pt x="55" y="402"/>
                  <a:pt x="55" y="402"/>
                </a:cubicBezTo>
                <a:cubicBezTo>
                  <a:pt x="56" y="401"/>
                  <a:pt x="56" y="401"/>
                  <a:pt x="56" y="401"/>
                </a:cubicBezTo>
                <a:cubicBezTo>
                  <a:pt x="60" y="404"/>
                  <a:pt x="60" y="404"/>
                  <a:pt x="60" y="404"/>
                </a:cubicBezTo>
                <a:cubicBezTo>
                  <a:pt x="61" y="402"/>
                  <a:pt x="61" y="402"/>
                  <a:pt x="61" y="402"/>
                </a:cubicBezTo>
                <a:cubicBezTo>
                  <a:pt x="59" y="400"/>
                  <a:pt x="59" y="400"/>
                  <a:pt x="59" y="400"/>
                </a:cubicBezTo>
                <a:cubicBezTo>
                  <a:pt x="62" y="397"/>
                  <a:pt x="62" y="397"/>
                  <a:pt x="62" y="397"/>
                </a:cubicBezTo>
                <a:cubicBezTo>
                  <a:pt x="64" y="401"/>
                  <a:pt x="64" y="401"/>
                  <a:pt x="64" y="401"/>
                </a:cubicBezTo>
                <a:cubicBezTo>
                  <a:pt x="65" y="400"/>
                  <a:pt x="65" y="400"/>
                  <a:pt x="65" y="400"/>
                </a:cubicBezTo>
                <a:cubicBezTo>
                  <a:pt x="69" y="402"/>
                  <a:pt x="69" y="402"/>
                  <a:pt x="69" y="402"/>
                </a:cubicBezTo>
                <a:cubicBezTo>
                  <a:pt x="70" y="400"/>
                  <a:pt x="71" y="404"/>
                  <a:pt x="72" y="400"/>
                </a:cubicBezTo>
                <a:cubicBezTo>
                  <a:pt x="67" y="398"/>
                  <a:pt x="67" y="398"/>
                  <a:pt x="67" y="39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61" y="394"/>
                  <a:pt x="64" y="394"/>
                  <a:pt x="60" y="394"/>
                </a:cubicBezTo>
                <a:cubicBezTo>
                  <a:pt x="61" y="393"/>
                  <a:pt x="61" y="393"/>
                  <a:pt x="61" y="393"/>
                </a:cubicBezTo>
                <a:cubicBezTo>
                  <a:pt x="67" y="394"/>
                  <a:pt x="67" y="394"/>
                  <a:pt x="67" y="394"/>
                </a:cubicBezTo>
                <a:cubicBezTo>
                  <a:pt x="73" y="395"/>
                  <a:pt x="73" y="395"/>
                  <a:pt x="73" y="395"/>
                </a:cubicBezTo>
                <a:cubicBezTo>
                  <a:pt x="74" y="395"/>
                  <a:pt x="74" y="395"/>
                  <a:pt x="74" y="395"/>
                </a:cubicBezTo>
                <a:cubicBezTo>
                  <a:pt x="74" y="393"/>
                  <a:pt x="74" y="393"/>
                  <a:pt x="74" y="393"/>
                </a:cubicBezTo>
                <a:cubicBezTo>
                  <a:pt x="75" y="394"/>
                  <a:pt x="75" y="394"/>
                  <a:pt x="75" y="394"/>
                </a:cubicBezTo>
                <a:cubicBezTo>
                  <a:pt x="78" y="393"/>
                  <a:pt x="78" y="393"/>
                  <a:pt x="78" y="393"/>
                </a:cubicBezTo>
                <a:cubicBezTo>
                  <a:pt x="78" y="389"/>
                  <a:pt x="78" y="389"/>
                  <a:pt x="78" y="389"/>
                </a:cubicBezTo>
                <a:cubicBezTo>
                  <a:pt x="78" y="388"/>
                  <a:pt x="78" y="388"/>
                  <a:pt x="78" y="388"/>
                </a:cubicBezTo>
                <a:cubicBezTo>
                  <a:pt x="75" y="386"/>
                  <a:pt x="75" y="386"/>
                  <a:pt x="75" y="386"/>
                </a:cubicBezTo>
                <a:cubicBezTo>
                  <a:pt x="74" y="389"/>
                  <a:pt x="74" y="389"/>
                  <a:pt x="74" y="389"/>
                </a:cubicBezTo>
                <a:cubicBezTo>
                  <a:pt x="69" y="388"/>
                  <a:pt x="69" y="388"/>
                  <a:pt x="69" y="388"/>
                </a:cubicBezTo>
                <a:cubicBezTo>
                  <a:pt x="70" y="385"/>
                  <a:pt x="70" y="385"/>
                  <a:pt x="70" y="385"/>
                </a:cubicBezTo>
                <a:cubicBezTo>
                  <a:pt x="74" y="385"/>
                  <a:pt x="79" y="382"/>
                  <a:pt x="81" y="385"/>
                </a:cubicBezTo>
                <a:cubicBezTo>
                  <a:pt x="80" y="386"/>
                  <a:pt x="80" y="386"/>
                  <a:pt x="80" y="386"/>
                </a:cubicBezTo>
                <a:cubicBezTo>
                  <a:pt x="81" y="386"/>
                  <a:pt x="81" y="386"/>
                  <a:pt x="81" y="386"/>
                </a:cubicBezTo>
                <a:cubicBezTo>
                  <a:pt x="83" y="386"/>
                  <a:pt x="83" y="386"/>
                  <a:pt x="83" y="386"/>
                </a:cubicBezTo>
                <a:cubicBezTo>
                  <a:pt x="80" y="388"/>
                  <a:pt x="80" y="388"/>
                  <a:pt x="80" y="388"/>
                </a:cubicBezTo>
                <a:cubicBezTo>
                  <a:pt x="85" y="388"/>
                  <a:pt x="85" y="388"/>
                  <a:pt x="85" y="388"/>
                </a:cubicBezTo>
                <a:cubicBezTo>
                  <a:pt x="86" y="385"/>
                  <a:pt x="86" y="385"/>
                  <a:pt x="86" y="385"/>
                </a:cubicBezTo>
                <a:cubicBezTo>
                  <a:pt x="97" y="383"/>
                  <a:pt x="97" y="383"/>
                  <a:pt x="97" y="383"/>
                </a:cubicBezTo>
                <a:cubicBezTo>
                  <a:pt x="101" y="381"/>
                  <a:pt x="101" y="381"/>
                  <a:pt x="101" y="381"/>
                </a:cubicBezTo>
                <a:cubicBezTo>
                  <a:pt x="107" y="379"/>
                  <a:pt x="107" y="379"/>
                  <a:pt x="107" y="379"/>
                </a:cubicBezTo>
                <a:cubicBezTo>
                  <a:pt x="112" y="379"/>
                  <a:pt x="112" y="379"/>
                  <a:pt x="112" y="379"/>
                </a:cubicBezTo>
                <a:cubicBezTo>
                  <a:pt x="113" y="379"/>
                  <a:pt x="106" y="380"/>
                  <a:pt x="114" y="378"/>
                </a:cubicBezTo>
                <a:cubicBezTo>
                  <a:pt x="113" y="380"/>
                  <a:pt x="113" y="380"/>
                  <a:pt x="113" y="380"/>
                </a:cubicBezTo>
                <a:cubicBezTo>
                  <a:pt x="118" y="381"/>
                  <a:pt x="118" y="381"/>
                  <a:pt x="118" y="381"/>
                </a:cubicBezTo>
                <a:cubicBezTo>
                  <a:pt x="118" y="381"/>
                  <a:pt x="119" y="382"/>
                  <a:pt x="119" y="381"/>
                </a:cubicBezTo>
                <a:cubicBezTo>
                  <a:pt x="120" y="381"/>
                  <a:pt x="120" y="381"/>
                  <a:pt x="120" y="381"/>
                </a:cubicBezTo>
                <a:cubicBezTo>
                  <a:pt x="121" y="382"/>
                  <a:pt x="122" y="374"/>
                  <a:pt x="118" y="383"/>
                </a:cubicBezTo>
                <a:cubicBezTo>
                  <a:pt x="124" y="381"/>
                  <a:pt x="124" y="381"/>
                  <a:pt x="124" y="381"/>
                </a:cubicBezTo>
                <a:cubicBezTo>
                  <a:pt x="125" y="382"/>
                  <a:pt x="128" y="381"/>
                  <a:pt x="125" y="378"/>
                </a:cubicBezTo>
                <a:cubicBezTo>
                  <a:pt x="118" y="378"/>
                  <a:pt x="118" y="378"/>
                  <a:pt x="118" y="378"/>
                </a:cubicBezTo>
                <a:cubicBezTo>
                  <a:pt x="112" y="373"/>
                  <a:pt x="112" y="373"/>
                  <a:pt x="112" y="373"/>
                </a:cubicBezTo>
                <a:cubicBezTo>
                  <a:pt x="110" y="373"/>
                  <a:pt x="110" y="373"/>
                  <a:pt x="110" y="373"/>
                </a:cubicBezTo>
                <a:cubicBezTo>
                  <a:pt x="108" y="377"/>
                  <a:pt x="108" y="377"/>
                  <a:pt x="108" y="377"/>
                </a:cubicBezTo>
                <a:cubicBezTo>
                  <a:pt x="103" y="374"/>
                  <a:pt x="103" y="374"/>
                  <a:pt x="103" y="374"/>
                </a:cubicBezTo>
                <a:cubicBezTo>
                  <a:pt x="99" y="377"/>
                  <a:pt x="99" y="377"/>
                  <a:pt x="99" y="377"/>
                </a:cubicBezTo>
                <a:cubicBezTo>
                  <a:pt x="97" y="376"/>
                  <a:pt x="97" y="376"/>
                  <a:pt x="97" y="376"/>
                </a:cubicBezTo>
                <a:cubicBezTo>
                  <a:pt x="95" y="380"/>
                  <a:pt x="104" y="374"/>
                  <a:pt x="93" y="376"/>
                </a:cubicBezTo>
                <a:cubicBezTo>
                  <a:pt x="93" y="380"/>
                  <a:pt x="93" y="380"/>
                  <a:pt x="93" y="380"/>
                </a:cubicBezTo>
                <a:cubicBezTo>
                  <a:pt x="91" y="378"/>
                  <a:pt x="91" y="378"/>
                  <a:pt x="91" y="378"/>
                </a:cubicBezTo>
                <a:cubicBezTo>
                  <a:pt x="89" y="380"/>
                  <a:pt x="89" y="380"/>
                  <a:pt x="89" y="380"/>
                </a:cubicBezTo>
                <a:cubicBezTo>
                  <a:pt x="88" y="383"/>
                  <a:pt x="88" y="383"/>
                  <a:pt x="88" y="383"/>
                </a:cubicBezTo>
                <a:cubicBezTo>
                  <a:pt x="85" y="383"/>
                  <a:pt x="85" y="383"/>
                  <a:pt x="85" y="383"/>
                </a:cubicBezTo>
                <a:cubicBezTo>
                  <a:pt x="87" y="381"/>
                  <a:pt x="87" y="381"/>
                  <a:pt x="87" y="381"/>
                </a:cubicBezTo>
                <a:cubicBezTo>
                  <a:pt x="85" y="380"/>
                  <a:pt x="94" y="378"/>
                  <a:pt x="84" y="381"/>
                </a:cubicBezTo>
                <a:cubicBezTo>
                  <a:pt x="88" y="377"/>
                  <a:pt x="88" y="377"/>
                  <a:pt x="88" y="377"/>
                </a:cubicBezTo>
                <a:cubicBezTo>
                  <a:pt x="87" y="377"/>
                  <a:pt x="87" y="377"/>
                  <a:pt x="87" y="377"/>
                </a:cubicBezTo>
                <a:cubicBezTo>
                  <a:pt x="93" y="374"/>
                  <a:pt x="93" y="374"/>
                  <a:pt x="93" y="374"/>
                </a:cubicBezTo>
                <a:cubicBezTo>
                  <a:pt x="97" y="371"/>
                  <a:pt x="97" y="371"/>
                  <a:pt x="97" y="371"/>
                </a:cubicBezTo>
                <a:cubicBezTo>
                  <a:pt x="109" y="370"/>
                  <a:pt x="80" y="380"/>
                  <a:pt x="107" y="366"/>
                </a:cubicBezTo>
                <a:cubicBezTo>
                  <a:pt x="111" y="366"/>
                  <a:pt x="111" y="366"/>
                  <a:pt x="111" y="366"/>
                </a:cubicBezTo>
                <a:cubicBezTo>
                  <a:pt x="112" y="365"/>
                  <a:pt x="112" y="365"/>
                  <a:pt x="112" y="365"/>
                </a:cubicBezTo>
                <a:cubicBezTo>
                  <a:pt x="112" y="365"/>
                  <a:pt x="108" y="366"/>
                  <a:pt x="113" y="366"/>
                </a:cubicBezTo>
                <a:cubicBezTo>
                  <a:pt x="113" y="363"/>
                  <a:pt x="113" y="363"/>
                  <a:pt x="113" y="363"/>
                </a:cubicBezTo>
                <a:cubicBezTo>
                  <a:pt x="116" y="364"/>
                  <a:pt x="113" y="357"/>
                  <a:pt x="119" y="361"/>
                </a:cubicBezTo>
                <a:cubicBezTo>
                  <a:pt x="123" y="359"/>
                  <a:pt x="123" y="359"/>
                  <a:pt x="123" y="359"/>
                </a:cubicBezTo>
                <a:cubicBezTo>
                  <a:pt x="125" y="355"/>
                  <a:pt x="125" y="355"/>
                  <a:pt x="125" y="355"/>
                </a:cubicBezTo>
                <a:cubicBezTo>
                  <a:pt x="127" y="357"/>
                  <a:pt x="127" y="357"/>
                  <a:pt x="127" y="357"/>
                </a:cubicBezTo>
                <a:cubicBezTo>
                  <a:pt x="130" y="356"/>
                  <a:pt x="135" y="352"/>
                  <a:pt x="137" y="357"/>
                </a:cubicBezTo>
                <a:cubicBezTo>
                  <a:pt x="138" y="356"/>
                  <a:pt x="131" y="359"/>
                  <a:pt x="139" y="355"/>
                </a:cubicBezTo>
                <a:cubicBezTo>
                  <a:pt x="140" y="356"/>
                  <a:pt x="140" y="356"/>
                  <a:pt x="140" y="356"/>
                </a:cubicBezTo>
                <a:cubicBezTo>
                  <a:pt x="145" y="353"/>
                  <a:pt x="145" y="353"/>
                  <a:pt x="145" y="353"/>
                </a:cubicBezTo>
                <a:cubicBezTo>
                  <a:pt x="140" y="353"/>
                  <a:pt x="140" y="353"/>
                  <a:pt x="140" y="353"/>
                </a:cubicBezTo>
                <a:cubicBezTo>
                  <a:pt x="135" y="354"/>
                  <a:pt x="135" y="354"/>
                  <a:pt x="135" y="354"/>
                </a:cubicBezTo>
                <a:cubicBezTo>
                  <a:pt x="138" y="352"/>
                  <a:pt x="138" y="352"/>
                  <a:pt x="138" y="352"/>
                </a:cubicBezTo>
                <a:cubicBezTo>
                  <a:pt x="137" y="351"/>
                  <a:pt x="137" y="351"/>
                  <a:pt x="137" y="351"/>
                </a:cubicBezTo>
                <a:cubicBezTo>
                  <a:pt x="140" y="347"/>
                  <a:pt x="140" y="347"/>
                  <a:pt x="140" y="347"/>
                </a:cubicBezTo>
                <a:cubicBezTo>
                  <a:pt x="140" y="348"/>
                  <a:pt x="140" y="348"/>
                  <a:pt x="140" y="348"/>
                </a:cubicBezTo>
                <a:cubicBezTo>
                  <a:pt x="143" y="347"/>
                  <a:pt x="143" y="347"/>
                  <a:pt x="143" y="347"/>
                </a:cubicBezTo>
                <a:cubicBezTo>
                  <a:pt x="144" y="346"/>
                  <a:pt x="136" y="349"/>
                  <a:pt x="147" y="348"/>
                </a:cubicBezTo>
                <a:cubicBezTo>
                  <a:pt x="146" y="344"/>
                  <a:pt x="146" y="344"/>
                  <a:pt x="146" y="344"/>
                </a:cubicBezTo>
                <a:cubicBezTo>
                  <a:pt x="152" y="342"/>
                  <a:pt x="152" y="342"/>
                  <a:pt x="152" y="342"/>
                </a:cubicBezTo>
                <a:cubicBezTo>
                  <a:pt x="153" y="342"/>
                  <a:pt x="144" y="346"/>
                  <a:pt x="156" y="340"/>
                </a:cubicBezTo>
                <a:cubicBezTo>
                  <a:pt x="158" y="340"/>
                  <a:pt x="158" y="340"/>
                  <a:pt x="158" y="340"/>
                </a:cubicBezTo>
                <a:cubicBezTo>
                  <a:pt x="162" y="335"/>
                  <a:pt x="162" y="335"/>
                  <a:pt x="162" y="335"/>
                </a:cubicBezTo>
                <a:cubicBezTo>
                  <a:pt x="162" y="334"/>
                  <a:pt x="162" y="334"/>
                  <a:pt x="162" y="334"/>
                </a:cubicBezTo>
                <a:cubicBezTo>
                  <a:pt x="160" y="334"/>
                  <a:pt x="160" y="334"/>
                  <a:pt x="160" y="334"/>
                </a:cubicBezTo>
                <a:cubicBezTo>
                  <a:pt x="161" y="334"/>
                  <a:pt x="157" y="339"/>
                  <a:pt x="161" y="333"/>
                </a:cubicBezTo>
                <a:cubicBezTo>
                  <a:pt x="156" y="334"/>
                  <a:pt x="156" y="334"/>
                  <a:pt x="156" y="334"/>
                </a:cubicBezTo>
                <a:cubicBezTo>
                  <a:pt x="153" y="336"/>
                  <a:pt x="153" y="336"/>
                  <a:pt x="153" y="336"/>
                </a:cubicBezTo>
                <a:cubicBezTo>
                  <a:pt x="152" y="336"/>
                  <a:pt x="152" y="336"/>
                  <a:pt x="152" y="336"/>
                </a:cubicBezTo>
                <a:cubicBezTo>
                  <a:pt x="151" y="335"/>
                  <a:pt x="151" y="335"/>
                  <a:pt x="151" y="335"/>
                </a:cubicBezTo>
                <a:cubicBezTo>
                  <a:pt x="156" y="332"/>
                  <a:pt x="156" y="332"/>
                  <a:pt x="156" y="332"/>
                </a:cubicBezTo>
                <a:cubicBezTo>
                  <a:pt x="163" y="331"/>
                  <a:pt x="163" y="331"/>
                  <a:pt x="163" y="331"/>
                </a:cubicBezTo>
                <a:cubicBezTo>
                  <a:pt x="167" y="328"/>
                  <a:pt x="167" y="328"/>
                  <a:pt x="167" y="328"/>
                </a:cubicBezTo>
                <a:cubicBezTo>
                  <a:pt x="171" y="327"/>
                  <a:pt x="171" y="327"/>
                  <a:pt x="171" y="327"/>
                </a:cubicBezTo>
                <a:cubicBezTo>
                  <a:pt x="172" y="326"/>
                  <a:pt x="172" y="326"/>
                  <a:pt x="172" y="326"/>
                </a:cubicBezTo>
                <a:cubicBezTo>
                  <a:pt x="170" y="325"/>
                  <a:pt x="170" y="325"/>
                  <a:pt x="170" y="325"/>
                </a:cubicBezTo>
                <a:cubicBezTo>
                  <a:pt x="176" y="320"/>
                  <a:pt x="176" y="320"/>
                  <a:pt x="176" y="320"/>
                </a:cubicBezTo>
                <a:cubicBezTo>
                  <a:pt x="179" y="320"/>
                  <a:pt x="179" y="320"/>
                  <a:pt x="179" y="320"/>
                </a:cubicBezTo>
                <a:cubicBezTo>
                  <a:pt x="179" y="319"/>
                  <a:pt x="179" y="319"/>
                  <a:pt x="179" y="319"/>
                </a:cubicBezTo>
                <a:cubicBezTo>
                  <a:pt x="180" y="319"/>
                  <a:pt x="172" y="325"/>
                  <a:pt x="185" y="317"/>
                </a:cubicBezTo>
                <a:cubicBezTo>
                  <a:pt x="183" y="316"/>
                  <a:pt x="183" y="316"/>
                  <a:pt x="183" y="316"/>
                </a:cubicBezTo>
                <a:cubicBezTo>
                  <a:pt x="180" y="315"/>
                  <a:pt x="185" y="325"/>
                  <a:pt x="174" y="317"/>
                </a:cubicBezTo>
                <a:cubicBezTo>
                  <a:pt x="173" y="318"/>
                  <a:pt x="169" y="320"/>
                  <a:pt x="165" y="321"/>
                </a:cubicBezTo>
                <a:cubicBezTo>
                  <a:pt x="165" y="321"/>
                  <a:pt x="167" y="325"/>
                  <a:pt x="165" y="320"/>
                </a:cubicBezTo>
                <a:cubicBezTo>
                  <a:pt x="163" y="322"/>
                  <a:pt x="163" y="322"/>
                  <a:pt x="163" y="322"/>
                </a:cubicBezTo>
                <a:cubicBezTo>
                  <a:pt x="156" y="325"/>
                  <a:pt x="156" y="325"/>
                  <a:pt x="156" y="325"/>
                </a:cubicBezTo>
                <a:cubicBezTo>
                  <a:pt x="154" y="327"/>
                  <a:pt x="154" y="327"/>
                  <a:pt x="154" y="327"/>
                </a:cubicBezTo>
                <a:cubicBezTo>
                  <a:pt x="154" y="325"/>
                  <a:pt x="154" y="325"/>
                  <a:pt x="154" y="325"/>
                </a:cubicBezTo>
                <a:cubicBezTo>
                  <a:pt x="151" y="323"/>
                  <a:pt x="151" y="323"/>
                  <a:pt x="151" y="323"/>
                </a:cubicBezTo>
                <a:cubicBezTo>
                  <a:pt x="151" y="320"/>
                  <a:pt x="151" y="320"/>
                  <a:pt x="151" y="320"/>
                </a:cubicBezTo>
                <a:cubicBezTo>
                  <a:pt x="143" y="316"/>
                  <a:pt x="143" y="316"/>
                  <a:pt x="143" y="316"/>
                </a:cubicBezTo>
                <a:cubicBezTo>
                  <a:pt x="141" y="316"/>
                  <a:pt x="141" y="316"/>
                  <a:pt x="141" y="316"/>
                </a:cubicBezTo>
                <a:cubicBezTo>
                  <a:pt x="142" y="319"/>
                  <a:pt x="142" y="319"/>
                  <a:pt x="142" y="319"/>
                </a:cubicBezTo>
                <a:cubicBezTo>
                  <a:pt x="137" y="319"/>
                  <a:pt x="137" y="319"/>
                  <a:pt x="137" y="319"/>
                </a:cubicBezTo>
                <a:cubicBezTo>
                  <a:pt x="139" y="315"/>
                  <a:pt x="139" y="315"/>
                  <a:pt x="139" y="315"/>
                </a:cubicBezTo>
                <a:cubicBezTo>
                  <a:pt x="139" y="313"/>
                  <a:pt x="132" y="326"/>
                  <a:pt x="140" y="311"/>
                </a:cubicBezTo>
                <a:cubicBezTo>
                  <a:pt x="135" y="311"/>
                  <a:pt x="135" y="311"/>
                  <a:pt x="135" y="311"/>
                </a:cubicBezTo>
                <a:cubicBezTo>
                  <a:pt x="137" y="313"/>
                  <a:pt x="137" y="313"/>
                  <a:pt x="137" y="313"/>
                </a:cubicBezTo>
                <a:cubicBezTo>
                  <a:pt x="135" y="319"/>
                  <a:pt x="135" y="319"/>
                  <a:pt x="135" y="319"/>
                </a:cubicBezTo>
                <a:cubicBezTo>
                  <a:pt x="128" y="318"/>
                  <a:pt x="128" y="318"/>
                  <a:pt x="128" y="318"/>
                </a:cubicBezTo>
                <a:cubicBezTo>
                  <a:pt x="129" y="316"/>
                  <a:pt x="129" y="316"/>
                  <a:pt x="129" y="316"/>
                </a:cubicBezTo>
                <a:cubicBezTo>
                  <a:pt x="134" y="313"/>
                  <a:pt x="134" y="313"/>
                  <a:pt x="134" y="313"/>
                </a:cubicBezTo>
                <a:cubicBezTo>
                  <a:pt x="135" y="312"/>
                  <a:pt x="135" y="312"/>
                  <a:pt x="135" y="312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2" y="313"/>
                  <a:pt x="129" y="312"/>
                  <a:pt x="128" y="312"/>
                </a:cubicBezTo>
                <a:cubicBezTo>
                  <a:pt x="133" y="310"/>
                  <a:pt x="133" y="310"/>
                  <a:pt x="133" y="310"/>
                </a:cubicBezTo>
                <a:cubicBezTo>
                  <a:pt x="130" y="308"/>
                  <a:pt x="130" y="308"/>
                  <a:pt x="130" y="308"/>
                </a:cubicBezTo>
                <a:cubicBezTo>
                  <a:pt x="135" y="306"/>
                  <a:pt x="135" y="306"/>
                  <a:pt x="135" y="306"/>
                </a:cubicBezTo>
                <a:cubicBezTo>
                  <a:pt x="137" y="305"/>
                  <a:pt x="137" y="305"/>
                  <a:pt x="137" y="305"/>
                </a:cubicBezTo>
                <a:cubicBezTo>
                  <a:pt x="131" y="304"/>
                  <a:pt x="131" y="304"/>
                  <a:pt x="131" y="304"/>
                </a:cubicBezTo>
                <a:cubicBezTo>
                  <a:pt x="137" y="302"/>
                  <a:pt x="137" y="302"/>
                  <a:pt x="137" y="302"/>
                </a:cubicBezTo>
                <a:cubicBezTo>
                  <a:pt x="142" y="299"/>
                  <a:pt x="142" y="299"/>
                  <a:pt x="142" y="299"/>
                </a:cubicBezTo>
                <a:cubicBezTo>
                  <a:pt x="144" y="299"/>
                  <a:pt x="144" y="299"/>
                  <a:pt x="144" y="299"/>
                </a:cubicBezTo>
                <a:cubicBezTo>
                  <a:pt x="147" y="297"/>
                  <a:pt x="147" y="297"/>
                  <a:pt x="147" y="297"/>
                </a:cubicBezTo>
                <a:cubicBezTo>
                  <a:pt x="146" y="295"/>
                  <a:pt x="145" y="302"/>
                  <a:pt x="146" y="295"/>
                </a:cubicBezTo>
                <a:cubicBezTo>
                  <a:pt x="154" y="291"/>
                  <a:pt x="154" y="291"/>
                  <a:pt x="154" y="291"/>
                </a:cubicBezTo>
                <a:cubicBezTo>
                  <a:pt x="159" y="293"/>
                  <a:pt x="159" y="293"/>
                  <a:pt x="159" y="293"/>
                </a:cubicBezTo>
                <a:cubicBezTo>
                  <a:pt x="165" y="293"/>
                  <a:pt x="165" y="293"/>
                  <a:pt x="165" y="293"/>
                </a:cubicBezTo>
                <a:cubicBezTo>
                  <a:pt x="166" y="291"/>
                  <a:pt x="166" y="291"/>
                  <a:pt x="166" y="291"/>
                </a:cubicBezTo>
                <a:cubicBezTo>
                  <a:pt x="169" y="291"/>
                  <a:pt x="169" y="291"/>
                  <a:pt x="169" y="291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86"/>
                  <a:pt x="167" y="286"/>
                  <a:pt x="167" y="286"/>
                </a:cubicBezTo>
                <a:cubicBezTo>
                  <a:pt x="162" y="286"/>
                  <a:pt x="162" y="286"/>
                  <a:pt x="162" y="286"/>
                </a:cubicBezTo>
                <a:cubicBezTo>
                  <a:pt x="162" y="287"/>
                  <a:pt x="162" y="287"/>
                  <a:pt x="162" y="287"/>
                </a:cubicBezTo>
                <a:cubicBezTo>
                  <a:pt x="160" y="287"/>
                  <a:pt x="160" y="287"/>
                  <a:pt x="160" y="287"/>
                </a:cubicBezTo>
                <a:cubicBezTo>
                  <a:pt x="159" y="288"/>
                  <a:pt x="159" y="288"/>
                  <a:pt x="159" y="288"/>
                </a:cubicBezTo>
                <a:cubicBezTo>
                  <a:pt x="153" y="290"/>
                  <a:pt x="153" y="290"/>
                  <a:pt x="153" y="290"/>
                </a:cubicBezTo>
                <a:cubicBezTo>
                  <a:pt x="153" y="289"/>
                  <a:pt x="155" y="290"/>
                  <a:pt x="152" y="289"/>
                </a:cubicBezTo>
                <a:cubicBezTo>
                  <a:pt x="158" y="285"/>
                  <a:pt x="158" y="285"/>
                  <a:pt x="158" y="285"/>
                </a:cubicBezTo>
                <a:cubicBezTo>
                  <a:pt x="154" y="284"/>
                  <a:pt x="154" y="284"/>
                  <a:pt x="154" y="284"/>
                </a:cubicBezTo>
                <a:cubicBezTo>
                  <a:pt x="154" y="284"/>
                  <a:pt x="161" y="280"/>
                  <a:pt x="152" y="285"/>
                </a:cubicBezTo>
                <a:cubicBezTo>
                  <a:pt x="149" y="283"/>
                  <a:pt x="149" y="283"/>
                  <a:pt x="149" y="283"/>
                </a:cubicBezTo>
                <a:cubicBezTo>
                  <a:pt x="147" y="283"/>
                  <a:pt x="147" y="283"/>
                  <a:pt x="147" y="283"/>
                </a:cubicBezTo>
                <a:cubicBezTo>
                  <a:pt x="146" y="286"/>
                  <a:pt x="146" y="286"/>
                  <a:pt x="146" y="286"/>
                </a:cubicBezTo>
                <a:cubicBezTo>
                  <a:pt x="142" y="287"/>
                  <a:pt x="142" y="287"/>
                  <a:pt x="142" y="287"/>
                </a:cubicBezTo>
                <a:cubicBezTo>
                  <a:pt x="143" y="288"/>
                  <a:pt x="143" y="288"/>
                  <a:pt x="143" y="288"/>
                </a:cubicBezTo>
                <a:cubicBezTo>
                  <a:pt x="139" y="286"/>
                  <a:pt x="139" y="286"/>
                  <a:pt x="139" y="286"/>
                </a:cubicBezTo>
                <a:cubicBezTo>
                  <a:pt x="138" y="287"/>
                  <a:pt x="138" y="287"/>
                  <a:pt x="138" y="287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3" y="286"/>
                  <a:pt x="133" y="286"/>
                  <a:pt x="133" y="286"/>
                </a:cubicBezTo>
                <a:cubicBezTo>
                  <a:pt x="129" y="284"/>
                  <a:pt x="139" y="281"/>
                  <a:pt x="128" y="284"/>
                </a:cubicBezTo>
                <a:cubicBezTo>
                  <a:pt x="127" y="281"/>
                  <a:pt x="127" y="281"/>
                  <a:pt x="127" y="281"/>
                </a:cubicBezTo>
                <a:cubicBezTo>
                  <a:pt x="119" y="280"/>
                  <a:pt x="119" y="280"/>
                  <a:pt x="119" y="280"/>
                </a:cubicBezTo>
                <a:cubicBezTo>
                  <a:pt x="116" y="281"/>
                  <a:pt x="116" y="281"/>
                  <a:pt x="116" y="281"/>
                </a:cubicBezTo>
                <a:cubicBezTo>
                  <a:pt x="114" y="281"/>
                  <a:pt x="114" y="281"/>
                  <a:pt x="114" y="281"/>
                </a:cubicBezTo>
                <a:cubicBezTo>
                  <a:pt x="121" y="279"/>
                  <a:pt x="103" y="278"/>
                  <a:pt x="121" y="278"/>
                </a:cubicBezTo>
                <a:cubicBezTo>
                  <a:pt x="121" y="276"/>
                  <a:pt x="121" y="276"/>
                  <a:pt x="121" y="276"/>
                </a:cubicBezTo>
                <a:cubicBezTo>
                  <a:pt x="125" y="273"/>
                  <a:pt x="125" y="273"/>
                  <a:pt x="125" y="273"/>
                </a:cubicBezTo>
                <a:cubicBezTo>
                  <a:pt x="119" y="271"/>
                  <a:pt x="119" y="271"/>
                  <a:pt x="119" y="271"/>
                </a:cubicBezTo>
                <a:cubicBezTo>
                  <a:pt x="124" y="271"/>
                  <a:pt x="124" y="271"/>
                  <a:pt x="124" y="271"/>
                </a:cubicBezTo>
                <a:cubicBezTo>
                  <a:pt x="126" y="274"/>
                  <a:pt x="126" y="274"/>
                  <a:pt x="126" y="274"/>
                </a:cubicBezTo>
                <a:cubicBezTo>
                  <a:pt x="128" y="272"/>
                  <a:pt x="128" y="272"/>
                  <a:pt x="128" y="272"/>
                </a:cubicBezTo>
                <a:cubicBezTo>
                  <a:pt x="132" y="274"/>
                  <a:pt x="132" y="274"/>
                  <a:pt x="132" y="274"/>
                </a:cubicBezTo>
                <a:cubicBezTo>
                  <a:pt x="134" y="271"/>
                  <a:pt x="134" y="271"/>
                  <a:pt x="134" y="271"/>
                </a:cubicBezTo>
                <a:cubicBezTo>
                  <a:pt x="139" y="271"/>
                  <a:pt x="139" y="271"/>
                  <a:pt x="139" y="271"/>
                </a:cubicBezTo>
                <a:cubicBezTo>
                  <a:pt x="140" y="272"/>
                  <a:pt x="140" y="272"/>
                  <a:pt x="140" y="272"/>
                </a:cubicBezTo>
                <a:cubicBezTo>
                  <a:pt x="139" y="269"/>
                  <a:pt x="144" y="271"/>
                  <a:pt x="143" y="270"/>
                </a:cubicBezTo>
                <a:cubicBezTo>
                  <a:pt x="144" y="266"/>
                  <a:pt x="144" y="266"/>
                  <a:pt x="144" y="266"/>
                </a:cubicBezTo>
                <a:cubicBezTo>
                  <a:pt x="140" y="266"/>
                  <a:pt x="140" y="266"/>
                  <a:pt x="140" y="266"/>
                </a:cubicBezTo>
                <a:cubicBezTo>
                  <a:pt x="140" y="264"/>
                  <a:pt x="140" y="264"/>
                  <a:pt x="140" y="264"/>
                </a:cubicBezTo>
                <a:cubicBezTo>
                  <a:pt x="146" y="266"/>
                  <a:pt x="143" y="263"/>
                  <a:pt x="148" y="259"/>
                </a:cubicBezTo>
                <a:cubicBezTo>
                  <a:pt x="151" y="260"/>
                  <a:pt x="151" y="260"/>
                  <a:pt x="151" y="260"/>
                </a:cubicBezTo>
                <a:cubicBezTo>
                  <a:pt x="150" y="257"/>
                  <a:pt x="157" y="258"/>
                  <a:pt x="156" y="255"/>
                </a:cubicBezTo>
                <a:cubicBezTo>
                  <a:pt x="155" y="251"/>
                  <a:pt x="155" y="251"/>
                  <a:pt x="155" y="251"/>
                </a:cubicBezTo>
                <a:cubicBezTo>
                  <a:pt x="159" y="249"/>
                  <a:pt x="159" y="249"/>
                  <a:pt x="159" y="249"/>
                </a:cubicBezTo>
                <a:cubicBezTo>
                  <a:pt x="159" y="252"/>
                  <a:pt x="159" y="252"/>
                  <a:pt x="159" y="252"/>
                </a:cubicBezTo>
                <a:cubicBezTo>
                  <a:pt x="158" y="252"/>
                  <a:pt x="158" y="252"/>
                  <a:pt x="158" y="252"/>
                </a:cubicBezTo>
                <a:cubicBezTo>
                  <a:pt x="158" y="253"/>
                  <a:pt x="158" y="253"/>
                  <a:pt x="158" y="253"/>
                </a:cubicBezTo>
                <a:cubicBezTo>
                  <a:pt x="160" y="254"/>
                  <a:pt x="160" y="254"/>
                  <a:pt x="160" y="254"/>
                </a:cubicBezTo>
                <a:cubicBezTo>
                  <a:pt x="162" y="254"/>
                  <a:pt x="161" y="252"/>
                  <a:pt x="163" y="251"/>
                </a:cubicBezTo>
                <a:cubicBezTo>
                  <a:pt x="164" y="252"/>
                  <a:pt x="164" y="252"/>
                  <a:pt x="164" y="252"/>
                </a:cubicBezTo>
                <a:cubicBezTo>
                  <a:pt x="159" y="256"/>
                  <a:pt x="159" y="256"/>
                  <a:pt x="159" y="256"/>
                </a:cubicBezTo>
                <a:cubicBezTo>
                  <a:pt x="157" y="256"/>
                  <a:pt x="157" y="256"/>
                  <a:pt x="157" y="256"/>
                </a:cubicBezTo>
                <a:cubicBezTo>
                  <a:pt x="154" y="259"/>
                  <a:pt x="154" y="259"/>
                  <a:pt x="154" y="259"/>
                </a:cubicBezTo>
                <a:cubicBezTo>
                  <a:pt x="155" y="260"/>
                  <a:pt x="155" y="254"/>
                  <a:pt x="157" y="261"/>
                </a:cubicBezTo>
                <a:cubicBezTo>
                  <a:pt x="157" y="262"/>
                  <a:pt x="157" y="262"/>
                  <a:pt x="157" y="262"/>
                </a:cubicBezTo>
                <a:cubicBezTo>
                  <a:pt x="155" y="262"/>
                  <a:pt x="155" y="262"/>
                  <a:pt x="155" y="262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7" y="267"/>
                  <a:pt x="157" y="267"/>
                  <a:pt x="157" y="267"/>
                </a:cubicBezTo>
                <a:cubicBezTo>
                  <a:pt x="154" y="268"/>
                  <a:pt x="154" y="268"/>
                  <a:pt x="154" y="268"/>
                </a:cubicBezTo>
                <a:cubicBezTo>
                  <a:pt x="156" y="268"/>
                  <a:pt x="156" y="268"/>
                  <a:pt x="156" y="268"/>
                </a:cubicBezTo>
                <a:cubicBezTo>
                  <a:pt x="164" y="264"/>
                  <a:pt x="164" y="264"/>
                  <a:pt x="164" y="264"/>
                </a:cubicBezTo>
                <a:cubicBezTo>
                  <a:pt x="167" y="260"/>
                  <a:pt x="167" y="260"/>
                  <a:pt x="167" y="260"/>
                </a:cubicBezTo>
                <a:cubicBezTo>
                  <a:pt x="168" y="260"/>
                  <a:pt x="168" y="261"/>
                  <a:pt x="168" y="261"/>
                </a:cubicBezTo>
                <a:cubicBezTo>
                  <a:pt x="165" y="265"/>
                  <a:pt x="165" y="265"/>
                  <a:pt x="165" y="265"/>
                </a:cubicBezTo>
                <a:cubicBezTo>
                  <a:pt x="168" y="267"/>
                  <a:pt x="168" y="267"/>
                  <a:pt x="168" y="267"/>
                </a:cubicBezTo>
                <a:cubicBezTo>
                  <a:pt x="172" y="266"/>
                  <a:pt x="172" y="266"/>
                  <a:pt x="172" y="266"/>
                </a:cubicBezTo>
                <a:cubicBezTo>
                  <a:pt x="172" y="270"/>
                  <a:pt x="172" y="270"/>
                  <a:pt x="172" y="270"/>
                </a:cubicBezTo>
                <a:cubicBezTo>
                  <a:pt x="172" y="260"/>
                  <a:pt x="171" y="277"/>
                  <a:pt x="178" y="264"/>
                </a:cubicBezTo>
                <a:cubicBezTo>
                  <a:pt x="182" y="261"/>
                  <a:pt x="182" y="261"/>
                  <a:pt x="182" y="261"/>
                </a:cubicBezTo>
                <a:cubicBezTo>
                  <a:pt x="185" y="262"/>
                  <a:pt x="185" y="262"/>
                  <a:pt x="185" y="262"/>
                </a:cubicBezTo>
                <a:cubicBezTo>
                  <a:pt x="186" y="259"/>
                  <a:pt x="186" y="262"/>
                  <a:pt x="191" y="259"/>
                </a:cubicBezTo>
                <a:cubicBezTo>
                  <a:pt x="189" y="258"/>
                  <a:pt x="189" y="258"/>
                  <a:pt x="189" y="258"/>
                </a:cubicBezTo>
                <a:cubicBezTo>
                  <a:pt x="183" y="260"/>
                  <a:pt x="183" y="260"/>
                  <a:pt x="183" y="260"/>
                </a:cubicBezTo>
                <a:cubicBezTo>
                  <a:pt x="182" y="260"/>
                  <a:pt x="193" y="255"/>
                  <a:pt x="179" y="258"/>
                </a:cubicBezTo>
                <a:cubicBezTo>
                  <a:pt x="179" y="258"/>
                  <a:pt x="179" y="258"/>
                  <a:pt x="179" y="258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4" y="259"/>
                  <a:pt x="174" y="259"/>
                  <a:pt x="174" y="259"/>
                </a:cubicBezTo>
                <a:cubicBezTo>
                  <a:pt x="173" y="258"/>
                  <a:pt x="173" y="258"/>
                  <a:pt x="173" y="258"/>
                </a:cubicBezTo>
                <a:cubicBezTo>
                  <a:pt x="170" y="260"/>
                  <a:pt x="170" y="260"/>
                  <a:pt x="170" y="260"/>
                </a:cubicBezTo>
                <a:cubicBezTo>
                  <a:pt x="178" y="253"/>
                  <a:pt x="178" y="253"/>
                  <a:pt x="178" y="253"/>
                </a:cubicBezTo>
                <a:cubicBezTo>
                  <a:pt x="176" y="255"/>
                  <a:pt x="176" y="255"/>
                  <a:pt x="176" y="255"/>
                </a:cubicBezTo>
                <a:cubicBezTo>
                  <a:pt x="177" y="256"/>
                  <a:pt x="177" y="256"/>
                  <a:pt x="177" y="256"/>
                </a:cubicBezTo>
                <a:cubicBezTo>
                  <a:pt x="182" y="258"/>
                  <a:pt x="182" y="258"/>
                  <a:pt x="182" y="258"/>
                </a:cubicBezTo>
                <a:cubicBezTo>
                  <a:pt x="184" y="259"/>
                  <a:pt x="184" y="259"/>
                  <a:pt x="184" y="259"/>
                </a:cubicBezTo>
                <a:cubicBezTo>
                  <a:pt x="186" y="256"/>
                  <a:pt x="186" y="256"/>
                  <a:pt x="186" y="256"/>
                </a:cubicBezTo>
                <a:cubicBezTo>
                  <a:pt x="187" y="257"/>
                  <a:pt x="187" y="254"/>
                  <a:pt x="187" y="258"/>
                </a:cubicBezTo>
                <a:cubicBezTo>
                  <a:pt x="190" y="256"/>
                  <a:pt x="190" y="256"/>
                  <a:pt x="190" y="256"/>
                </a:cubicBezTo>
                <a:cubicBezTo>
                  <a:pt x="200" y="254"/>
                  <a:pt x="200" y="254"/>
                  <a:pt x="200" y="254"/>
                </a:cubicBezTo>
                <a:cubicBezTo>
                  <a:pt x="200" y="252"/>
                  <a:pt x="200" y="252"/>
                  <a:pt x="200" y="252"/>
                </a:cubicBezTo>
                <a:cubicBezTo>
                  <a:pt x="203" y="253"/>
                  <a:pt x="203" y="253"/>
                  <a:pt x="203" y="253"/>
                </a:cubicBezTo>
                <a:cubicBezTo>
                  <a:pt x="203" y="253"/>
                  <a:pt x="206" y="250"/>
                  <a:pt x="207" y="249"/>
                </a:cubicBezTo>
                <a:cubicBezTo>
                  <a:pt x="202" y="247"/>
                  <a:pt x="202" y="247"/>
                  <a:pt x="202" y="247"/>
                </a:cubicBezTo>
                <a:cubicBezTo>
                  <a:pt x="196" y="248"/>
                  <a:pt x="196" y="248"/>
                  <a:pt x="196" y="248"/>
                </a:cubicBezTo>
                <a:cubicBezTo>
                  <a:pt x="196" y="249"/>
                  <a:pt x="196" y="249"/>
                  <a:pt x="196" y="249"/>
                </a:cubicBezTo>
                <a:cubicBezTo>
                  <a:pt x="196" y="249"/>
                  <a:pt x="196" y="249"/>
                  <a:pt x="196" y="249"/>
                </a:cubicBezTo>
                <a:cubicBezTo>
                  <a:pt x="195" y="252"/>
                  <a:pt x="195" y="252"/>
                  <a:pt x="195" y="252"/>
                </a:cubicBezTo>
                <a:cubicBezTo>
                  <a:pt x="195" y="252"/>
                  <a:pt x="198" y="250"/>
                  <a:pt x="193" y="251"/>
                </a:cubicBezTo>
                <a:cubicBezTo>
                  <a:pt x="193" y="250"/>
                  <a:pt x="194" y="250"/>
                  <a:pt x="194" y="249"/>
                </a:cubicBezTo>
                <a:cubicBezTo>
                  <a:pt x="186" y="248"/>
                  <a:pt x="186" y="248"/>
                  <a:pt x="186" y="248"/>
                </a:cubicBezTo>
                <a:cubicBezTo>
                  <a:pt x="184" y="248"/>
                  <a:pt x="184" y="248"/>
                  <a:pt x="184" y="248"/>
                </a:cubicBezTo>
                <a:cubicBezTo>
                  <a:pt x="183" y="250"/>
                  <a:pt x="183" y="250"/>
                  <a:pt x="183" y="250"/>
                </a:cubicBezTo>
                <a:cubicBezTo>
                  <a:pt x="167" y="252"/>
                  <a:pt x="167" y="252"/>
                  <a:pt x="167" y="252"/>
                </a:cubicBezTo>
                <a:cubicBezTo>
                  <a:pt x="165" y="249"/>
                  <a:pt x="165" y="249"/>
                  <a:pt x="165" y="249"/>
                </a:cubicBezTo>
                <a:cubicBezTo>
                  <a:pt x="163" y="250"/>
                  <a:pt x="163" y="250"/>
                  <a:pt x="163" y="250"/>
                </a:cubicBezTo>
                <a:cubicBezTo>
                  <a:pt x="163" y="249"/>
                  <a:pt x="163" y="249"/>
                  <a:pt x="163" y="249"/>
                </a:cubicBezTo>
                <a:cubicBezTo>
                  <a:pt x="158" y="247"/>
                  <a:pt x="158" y="247"/>
                  <a:pt x="158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46" y="248"/>
                  <a:pt x="146" y="248"/>
                  <a:pt x="146" y="248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48" y="243"/>
                  <a:pt x="148" y="243"/>
                  <a:pt x="148" y="243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4" y="243"/>
                  <a:pt x="144" y="243"/>
                  <a:pt x="144" y="243"/>
                </a:cubicBezTo>
                <a:cubicBezTo>
                  <a:pt x="143" y="247"/>
                  <a:pt x="143" y="247"/>
                  <a:pt x="143" y="247"/>
                </a:cubicBezTo>
                <a:cubicBezTo>
                  <a:pt x="137" y="253"/>
                  <a:pt x="148" y="244"/>
                  <a:pt x="147" y="254"/>
                </a:cubicBezTo>
                <a:cubicBezTo>
                  <a:pt x="141" y="250"/>
                  <a:pt x="141" y="250"/>
                  <a:pt x="141" y="250"/>
                </a:cubicBezTo>
                <a:cubicBezTo>
                  <a:pt x="140" y="252"/>
                  <a:pt x="140" y="252"/>
                  <a:pt x="140" y="252"/>
                </a:cubicBezTo>
                <a:cubicBezTo>
                  <a:pt x="139" y="250"/>
                  <a:pt x="139" y="250"/>
                  <a:pt x="139" y="250"/>
                </a:cubicBezTo>
                <a:cubicBezTo>
                  <a:pt x="136" y="252"/>
                  <a:pt x="136" y="252"/>
                  <a:pt x="136" y="252"/>
                </a:cubicBezTo>
                <a:cubicBezTo>
                  <a:pt x="130" y="250"/>
                  <a:pt x="130" y="250"/>
                  <a:pt x="130" y="250"/>
                </a:cubicBezTo>
                <a:cubicBezTo>
                  <a:pt x="126" y="253"/>
                  <a:pt x="126" y="253"/>
                  <a:pt x="126" y="253"/>
                </a:cubicBezTo>
                <a:cubicBezTo>
                  <a:pt x="124" y="252"/>
                  <a:pt x="124" y="252"/>
                  <a:pt x="124" y="252"/>
                </a:cubicBezTo>
                <a:cubicBezTo>
                  <a:pt x="122" y="254"/>
                  <a:pt x="122" y="254"/>
                  <a:pt x="122" y="254"/>
                </a:cubicBezTo>
                <a:cubicBezTo>
                  <a:pt x="119" y="256"/>
                  <a:pt x="124" y="254"/>
                  <a:pt x="120" y="251"/>
                </a:cubicBezTo>
                <a:cubicBezTo>
                  <a:pt x="120" y="249"/>
                  <a:pt x="120" y="249"/>
                  <a:pt x="120" y="249"/>
                </a:cubicBezTo>
                <a:cubicBezTo>
                  <a:pt x="125" y="249"/>
                  <a:pt x="125" y="249"/>
                  <a:pt x="125" y="249"/>
                </a:cubicBezTo>
                <a:cubicBezTo>
                  <a:pt x="124" y="249"/>
                  <a:pt x="128" y="250"/>
                  <a:pt x="124" y="248"/>
                </a:cubicBezTo>
                <a:cubicBezTo>
                  <a:pt x="128" y="244"/>
                  <a:pt x="128" y="244"/>
                  <a:pt x="128" y="244"/>
                </a:cubicBezTo>
                <a:cubicBezTo>
                  <a:pt x="124" y="240"/>
                  <a:pt x="124" y="240"/>
                  <a:pt x="124" y="240"/>
                </a:cubicBezTo>
                <a:cubicBezTo>
                  <a:pt x="124" y="238"/>
                  <a:pt x="124" y="238"/>
                  <a:pt x="124" y="238"/>
                </a:cubicBezTo>
                <a:cubicBezTo>
                  <a:pt x="119" y="236"/>
                  <a:pt x="119" y="236"/>
                  <a:pt x="119" y="236"/>
                </a:cubicBezTo>
                <a:cubicBezTo>
                  <a:pt x="122" y="234"/>
                  <a:pt x="122" y="234"/>
                  <a:pt x="122" y="234"/>
                </a:cubicBezTo>
                <a:cubicBezTo>
                  <a:pt x="117" y="233"/>
                  <a:pt x="117" y="233"/>
                  <a:pt x="117" y="233"/>
                </a:cubicBezTo>
                <a:cubicBezTo>
                  <a:pt x="119" y="231"/>
                  <a:pt x="119" y="231"/>
                  <a:pt x="119" y="231"/>
                </a:cubicBezTo>
                <a:cubicBezTo>
                  <a:pt x="121" y="231"/>
                  <a:pt x="108" y="239"/>
                  <a:pt x="124" y="229"/>
                </a:cubicBezTo>
                <a:cubicBezTo>
                  <a:pt x="123" y="227"/>
                  <a:pt x="123" y="227"/>
                  <a:pt x="123" y="227"/>
                </a:cubicBezTo>
                <a:cubicBezTo>
                  <a:pt x="120" y="228"/>
                  <a:pt x="120" y="228"/>
                  <a:pt x="120" y="228"/>
                </a:cubicBezTo>
                <a:cubicBezTo>
                  <a:pt x="118" y="226"/>
                  <a:pt x="118" y="226"/>
                  <a:pt x="118" y="226"/>
                </a:cubicBezTo>
                <a:cubicBezTo>
                  <a:pt x="105" y="227"/>
                  <a:pt x="105" y="227"/>
                  <a:pt x="105" y="227"/>
                </a:cubicBezTo>
                <a:cubicBezTo>
                  <a:pt x="113" y="224"/>
                  <a:pt x="113" y="224"/>
                  <a:pt x="113" y="224"/>
                </a:cubicBezTo>
                <a:cubicBezTo>
                  <a:pt x="112" y="224"/>
                  <a:pt x="114" y="230"/>
                  <a:pt x="114" y="222"/>
                </a:cubicBezTo>
                <a:cubicBezTo>
                  <a:pt x="117" y="225"/>
                  <a:pt x="117" y="225"/>
                  <a:pt x="117" y="225"/>
                </a:cubicBezTo>
                <a:cubicBezTo>
                  <a:pt x="126" y="224"/>
                  <a:pt x="126" y="224"/>
                  <a:pt x="126" y="224"/>
                </a:cubicBezTo>
                <a:cubicBezTo>
                  <a:pt x="125" y="221"/>
                  <a:pt x="125" y="221"/>
                  <a:pt x="125" y="221"/>
                </a:cubicBezTo>
                <a:cubicBezTo>
                  <a:pt x="122" y="220"/>
                  <a:pt x="122" y="220"/>
                  <a:pt x="122" y="220"/>
                </a:cubicBezTo>
                <a:cubicBezTo>
                  <a:pt x="125" y="219"/>
                  <a:pt x="125" y="219"/>
                  <a:pt x="125" y="219"/>
                </a:cubicBezTo>
                <a:cubicBezTo>
                  <a:pt x="124" y="215"/>
                  <a:pt x="124" y="215"/>
                  <a:pt x="124" y="215"/>
                </a:cubicBezTo>
                <a:cubicBezTo>
                  <a:pt x="123" y="214"/>
                  <a:pt x="121" y="216"/>
                  <a:pt x="120" y="215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2" y="209"/>
                  <a:pt x="122" y="209"/>
                  <a:pt x="122" y="209"/>
                </a:cubicBezTo>
                <a:cubicBezTo>
                  <a:pt x="116" y="208"/>
                  <a:pt x="116" y="208"/>
                  <a:pt x="116" y="208"/>
                </a:cubicBezTo>
                <a:cubicBezTo>
                  <a:pt x="115" y="208"/>
                  <a:pt x="119" y="206"/>
                  <a:pt x="114" y="208"/>
                </a:cubicBezTo>
                <a:cubicBezTo>
                  <a:pt x="118" y="205"/>
                  <a:pt x="118" y="205"/>
                  <a:pt x="118" y="205"/>
                </a:cubicBezTo>
                <a:cubicBezTo>
                  <a:pt x="118" y="205"/>
                  <a:pt x="113" y="214"/>
                  <a:pt x="125" y="205"/>
                </a:cubicBezTo>
                <a:cubicBezTo>
                  <a:pt x="132" y="204"/>
                  <a:pt x="132" y="204"/>
                  <a:pt x="132" y="204"/>
                </a:cubicBezTo>
                <a:cubicBezTo>
                  <a:pt x="140" y="204"/>
                  <a:pt x="140" y="204"/>
                  <a:pt x="140" y="204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44" y="203"/>
                  <a:pt x="144" y="203"/>
                  <a:pt x="144" y="203"/>
                </a:cubicBezTo>
                <a:cubicBezTo>
                  <a:pt x="147" y="200"/>
                  <a:pt x="147" y="200"/>
                  <a:pt x="147" y="200"/>
                </a:cubicBezTo>
                <a:cubicBezTo>
                  <a:pt x="148" y="200"/>
                  <a:pt x="137" y="206"/>
                  <a:pt x="151" y="199"/>
                </a:cubicBezTo>
                <a:cubicBezTo>
                  <a:pt x="149" y="198"/>
                  <a:pt x="149" y="198"/>
                  <a:pt x="149" y="198"/>
                </a:cubicBezTo>
                <a:cubicBezTo>
                  <a:pt x="157" y="198"/>
                  <a:pt x="157" y="198"/>
                  <a:pt x="157" y="198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1" y="196"/>
                  <a:pt x="158" y="199"/>
                  <a:pt x="164" y="197"/>
                </a:cubicBezTo>
                <a:cubicBezTo>
                  <a:pt x="164" y="195"/>
                  <a:pt x="164" y="195"/>
                  <a:pt x="164" y="195"/>
                </a:cubicBezTo>
                <a:cubicBezTo>
                  <a:pt x="155" y="194"/>
                  <a:pt x="155" y="194"/>
                  <a:pt x="155" y="194"/>
                </a:cubicBezTo>
                <a:cubicBezTo>
                  <a:pt x="152" y="195"/>
                  <a:pt x="152" y="195"/>
                  <a:pt x="152" y="195"/>
                </a:cubicBezTo>
                <a:cubicBezTo>
                  <a:pt x="149" y="193"/>
                  <a:pt x="149" y="193"/>
                  <a:pt x="149" y="193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5" y="197"/>
                  <a:pt x="147" y="191"/>
                  <a:pt x="134" y="196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26" y="194"/>
                  <a:pt x="131" y="199"/>
                  <a:pt x="126" y="191"/>
                </a:cubicBezTo>
                <a:cubicBezTo>
                  <a:pt x="119" y="191"/>
                  <a:pt x="119" y="191"/>
                  <a:pt x="119" y="191"/>
                </a:cubicBezTo>
                <a:cubicBezTo>
                  <a:pt x="116" y="190"/>
                  <a:pt x="116" y="190"/>
                  <a:pt x="116" y="190"/>
                </a:cubicBezTo>
                <a:cubicBezTo>
                  <a:pt x="112" y="191"/>
                  <a:pt x="112" y="191"/>
                  <a:pt x="112" y="191"/>
                </a:cubicBezTo>
                <a:cubicBezTo>
                  <a:pt x="116" y="189"/>
                  <a:pt x="116" y="189"/>
                  <a:pt x="116" y="189"/>
                </a:cubicBezTo>
                <a:cubicBezTo>
                  <a:pt x="137" y="188"/>
                  <a:pt x="137" y="188"/>
                  <a:pt x="137" y="188"/>
                </a:cubicBezTo>
                <a:cubicBezTo>
                  <a:pt x="149" y="189"/>
                  <a:pt x="149" y="189"/>
                  <a:pt x="149" y="189"/>
                </a:cubicBezTo>
                <a:cubicBezTo>
                  <a:pt x="150" y="188"/>
                  <a:pt x="149" y="186"/>
                  <a:pt x="152" y="188"/>
                </a:cubicBezTo>
                <a:cubicBezTo>
                  <a:pt x="155" y="184"/>
                  <a:pt x="151" y="187"/>
                  <a:pt x="146" y="185"/>
                </a:cubicBezTo>
                <a:cubicBezTo>
                  <a:pt x="145" y="185"/>
                  <a:pt x="145" y="185"/>
                  <a:pt x="145" y="185"/>
                </a:cubicBezTo>
                <a:cubicBezTo>
                  <a:pt x="145" y="183"/>
                  <a:pt x="145" y="183"/>
                  <a:pt x="145" y="183"/>
                </a:cubicBezTo>
                <a:cubicBezTo>
                  <a:pt x="151" y="185"/>
                  <a:pt x="151" y="185"/>
                  <a:pt x="151" y="185"/>
                </a:cubicBezTo>
                <a:cubicBezTo>
                  <a:pt x="152" y="182"/>
                  <a:pt x="152" y="182"/>
                  <a:pt x="152" y="182"/>
                </a:cubicBezTo>
                <a:cubicBezTo>
                  <a:pt x="154" y="183"/>
                  <a:pt x="154" y="183"/>
                  <a:pt x="154" y="183"/>
                </a:cubicBezTo>
                <a:cubicBezTo>
                  <a:pt x="156" y="182"/>
                  <a:pt x="161" y="183"/>
                  <a:pt x="158" y="179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58" y="174"/>
                  <a:pt x="158" y="174"/>
                  <a:pt x="158" y="174"/>
                </a:cubicBezTo>
                <a:cubicBezTo>
                  <a:pt x="164" y="179"/>
                  <a:pt x="158" y="168"/>
                  <a:pt x="169" y="172"/>
                </a:cubicBezTo>
                <a:cubicBezTo>
                  <a:pt x="169" y="170"/>
                  <a:pt x="169" y="170"/>
                  <a:pt x="169" y="170"/>
                </a:cubicBezTo>
                <a:cubicBezTo>
                  <a:pt x="169" y="168"/>
                  <a:pt x="168" y="166"/>
                  <a:pt x="163" y="170"/>
                </a:cubicBezTo>
                <a:cubicBezTo>
                  <a:pt x="161" y="169"/>
                  <a:pt x="161" y="169"/>
                  <a:pt x="161" y="169"/>
                </a:cubicBezTo>
                <a:cubicBezTo>
                  <a:pt x="159" y="170"/>
                  <a:pt x="165" y="175"/>
                  <a:pt x="156" y="170"/>
                </a:cubicBezTo>
                <a:cubicBezTo>
                  <a:pt x="152" y="169"/>
                  <a:pt x="151" y="173"/>
                  <a:pt x="149" y="174"/>
                </a:cubicBezTo>
                <a:cubicBezTo>
                  <a:pt x="151" y="171"/>
                  <a:pt x="138" y="178"/>
                  <a:pt x="154" y="173"/>
                </a:cubicBezTo>
                <a:cubicBezTo>
                  <a:pt x="156" y="174"/>
                  <a:pt x="156" y="174"/>
                  <a:pt x="156" y="174"/>
                </a:cubicBezTo>
                <a:cubicBezTo>
                  <a:pt x="154" y="175"/>
                  <a:pt x="154" y="175"/>
                  <a:pt x="154" y="175"/>
                </a:cubicBezTo>
                <a:cubicBezTo>
                  <a:pt x="144" y="175"/>
                  <a:pt x="144" y="175"/>
                  <a:pt x="144" y="175"/>
                </a:cubicBezTo>
                <a:cubicBezTo>
                  <a:pt x="136" y="176"/>
                  <a:pt x="136" y="176"/>
                  <a:pt x="136" y="176"/>
                </a:cubicBezTo>
                <a:cubicBezTo>
                  <a:pt x="132" y="175"/>
                  <a:pt x="132" y="175"/>
                  <a:pt x="132" y="175"/>
                </a:cubicBezTo>
                <a:cubicBezTo>
                  <a:pt x="132" y="173"/>
                  <a:pt x="132" y="173"/>
                  <a:pt x="132" y="173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25" y="176"/>
                  <a:pt x="125" y="176"/>
                  <a:pt x="125" y="176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0" y="176"/>
                  <a:pt x="120" y="176"/>
                  <a:pt x="120" y="176"/>
                </a:cubicBezTo>
                <a:cubicBezTo>
                  <a:pt x="116" y="173"/>
                  <a:pt x="116" y="173"/>
                  <a:pt x="116" y="173"/>
                </a:cubicBezTo>
                <a:cubicBezTo>
                  <a:pt x="105" y="174"/>
                  <a:pt x="105" y="174"/>
                  <a:pt x="105" y="174"/>
                </a:cubicBezTo>
                <a:cubicBezTo>
                  <a:pt x="102" y="172"/>
                  <a:pt x="102" y="172"/>
                  <a:pt x="102" y="172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8" y="175"/>
                  <a:pt x="98" y="175"/>
                  <a:pt x="98" y="175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6" y="174"/>
                  <a:pt x="96" y="174"/>
                  <a:pt x="96" y="174"/>
                </a:cubicBezTo>
                <a:cubicBezTo>
                  <a:pt x="95" y="173"/>
                  <a:pt x="95" y="173"/>
                  <a:pt x="95" y="173"/>
                </a:cubicBezTo>
                <a:cubicBezTo>
                  <a:pt x="95" y="171"/>
                  <a:pt x="95" y="171"/>
                  <a:pt x="95" y="171"/>
                </a:cubicBezTo>
                <a:cubicBezTo>
                  <a:pt x="99" y="171"/>
                  <a:pt x="99" y="171"/>
                  <a:pt x="99" y="171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102" y="165"/>
                  <a:pt x="102" y="165"/>
                  <a:pt x="102" y="165"/>
                </a:cubicBezTo>
                <a:cubicBezTo>
                  <a:pt x="112" y="165"/>
                  <a:pt x="112" y="165"/>
                  <a:pt x="112" y="165"/>
                </a:cubicBezTo>
                <a:cubicBezTo>
                  <a:pt x="116" y="162"/>
                  <a:pt x="116" y="162"/>
                  <a:pt x="116" y="162"/>
                </a:cubicBezTo>
                <a:cubicBezTo>
                  <a:pt x="121" y="161"/>
                  <a:pt x="121" y="161"/>
                  <a:pt x="121" y="161"/>
                </a:cubicBezTo>
                <a:cubicBezTo>
                  <a:pt x="123" y="161"/>
                  <a:pt x="124" y="157"/>
                  <a:pt x="128" y="160"/>
                </a:cubicBezTo>
                <a:cubicBezTo>
                  <a:pt x="130" y="158"/>
                  <a:pt x="130" y="158"/>
                  <a:pt x="130" y="158"/>
                </a:cubicBezTo>
                <a:cubicBezTo>
                  <a:pt x="131" y="159"/>
                  <a:pt x="131" y="159"/>
                  <a:pt x="131" y="159"/>
                </a:cubicBezTo>
                <a:cubicBezTo>
                  <a:pt x="132" y="159"/>
                  <a:pt x="126" y="161"/>
                  <a:pt x="134" y="158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3" y="161"/>
                  <a:pt x="133" y="161"/>
                  <a:pt x="133" y="161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25" y="166"/>
                  <a:pt x="125" y="166"/>
                  <a:pt x="125" y="166"/>
                </a:cubicBezTo>
                <a:cubicBezTo>
                  <a:pt x="130" y="166"/>
                  <a:pt x="130" y="166"/>
                  <a:pt x="130" y="166"/>
                </a:cubicBezTo>
                <a:cubicBezTo>
                  <a:pt x="146" y="165"/>
                  <a:pt x="146" y="165"/>
                  <a:pt x="146" y="165"/>
                </a:cubicBezTo>
                <a:cubicBezTo>
                  <a:pt x="148" y="166"/>
                  <a:pt x="148" y="166"/>
                  <a:pt x="148" y="166"/>
                </a:cubicBezTo>
                <a:cubicBezTo>
                  <a:pt x="150" y="165"/>
                  <a:pt x="150" y="165"/>
                  <a:pt x="150" y="165"/>
                </a:cubicBezTo>
                <a:cubicBezTo>
                  <a:pt x="153" y="168"/>
                  <a:pt x="153" y="168"/>
                  <a:pt x="153" y="168"/>
                </a:cubicBezTo>
                <a:cubicBezTo>
                  <a:pt x="157" y="166"/>
                  <a:pt x="157" y="166"/>
                  <a:pt x="157" y="166"/>
                </a:cubicBezTo>
                <a:cubicBezTo>
                  <a:pt x="157" y="162"/>
                  <a:pt x="147" y="169"/>
                  <a:pt x="162" y="165"/>
                </a:cubicBezTo>
                <a:cubicBezTo>
                  <a:pt x="165" y="166"/>
                  <a:pt x="156" y="171"/>
                  <a:pt x="162" y="162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3" y="159"/>
                  <a:pt x="153" y="159"/>
                  <a:pt x="153" y="159"/>
                </a:cubicBezTo>
                <a:cubicBezTo>
                  <a:pt x="146" y="161"/>
                  <a:pt x="146" y="161"/>
                  <a:pt x="146" y="161"/>
                </a:cubicBezTo>
                <a:cubicBezTo>
                  <a:pt x="146" y="160"/>
                  <a:pt x="146" y="160"/>
                  <a:pt x="146" y="160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43" y="155"/>
                  <a:pt x="143" y="155"/>
                  <a:pt x="143" y="155"/>
                </a:cubicBezTo>
                <a:cubicBezTo>
                  <a:pt x="140" y="156"/>
                  <a:pt x="139" y="160"/>
                  <a:pt x="135" y="156"/>
                </a:cubicBezTo>
                <a:cubicBezTo>
                  <a:pt x="137" y="154"/>
                  <a:pt x="137" y="154"/>
                  <a:pt x="137" y="154"/>
                </a:cubicBezTo>
                <a:cubicBezTo>
                  <a:pt x="139" y="154"/>
                  <a:pt x="133" y="160"/>
                  <a:pt x="135" y="151"/>
                </a:cubicBezTo>
                <a:cubicBezTo>
                  <a:pt x="140" y="151"/>
                  <a:pt x="129" y="157"/>
                  <a:pt x="140" y="149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28" y="148"/>
                  <a:pt x="128" y="148"/>
                  <a:pt x="128" y="148"/>
                </a:cubicBezTo>
                <a:cubicBezTo>
                  <a:pt x="124" y="146"/>
                  <a:pt x="124" y="146"/>
                  <a:pt x="124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6" y="144"/>
                  <a:pt x="106" y="144"/>
                  <a:pt x="106" y="144"/>
                </a:cubicBezTo>
                <a:cubicBezTo>
                  <a:pt x="106" y="145"/>
                  <a:pt x="104" y="146"/>
                  <a:pt x="102" y="145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97" y="142"/>
                  <a:pt x="97" y="142"/>
                  <a:pt x="97" y="142"/>
                </a:cubicBezTo>
                <a:cubicBezTo>
                  <a:pt x="95" y="142"/>
                  <a:pt x="95" y="142"/>
                  <a:pt x="95" y="142"/>
                </a:cubicBezTo>
                <a:cubicBezTo>
                  <a:pt x="105" y="139"/>
                  <a:pt x="105" y="139"/>
                  <a:pt x="105" y="139"/>
                </a:cubicBezTo>
                <a:cubicBezTo>
                  <a:pt x="106" y="138"/>
                  <a:pt x="95" y="144"/>
                  <a:pt x="109" y="139"/>
                </a:cubicBezTo>
                <a:cubicBezTo>
                  <a:pt x="130" y="142"/>
                  <a:pt x="130" y="142"/>
                  <a:pt x="130" y="142"/>
                </a:cubicBezTo>
                <a:cubicBezTo>
                  <a:pt x="131" y="141"/>
                  <a:pt x="131" y="141"/>
                  <a:pt x="131" y="141"/>
                </a:cubicBezTo>
                <a:cubicBezTo>
                  <a:pt x="139" y="143"/>
                  <a:pt x="139" y="143"/>
                  <a:pt x="139" y="143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4" y="139"/>
                  <a:pt x="143" y="145"/>
                  <a:pt x="147" y="138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52" y="137"/>
                  <a:pt x="152" y="137"/>
                  <a:pt x="152" y="137"/>
                </a:cubicBezTo>
                <a:cubicBezTo>
                  <a:pt x="153" y="142"/>
                  <a:pt x="153" y="142"/>
                  <a:pt x="153" y="142"/>
                </a:cubicBezTo>
                <a:cubicBezTo>
                  <a:pt x="156" y="139"/>
                  <a:pt x="156" y="139"/>
                  <a:pt x="156" y="139"/>
                </a:cubicBezTo>
                <a:cubicBezTo>
                  <a:pt x="159" y="138"/>
                  <a:pt x="161" y="141"/>
                  <a:pt x="164" y="137"/>
                </a:cubicBezTo>
                <a:cubicBezTo>
                  <a:pt x="163" y="136"/>
                  <a:pt x="168" y="136"/>
                  <a:pt x="162" y="136"/>
                </a:cubicBezTo>
                <a:cubicBezTo>
                  <a:pt x="162" y="135"/>
                  <a:pt x="163" y="137"/>
                  <a:pt x="162" y="135"/>
                </a:cubicBezTo>
                <a:cubicBezTo>
                  <a:pt x="164" y="134"/>
                  <a:pt x="167" y="139"/>
                  <a:pt x="166" y="137"/>
                </a:cubicBezTo>
                <a:cubicBezTo>
                  <a:pt x="167" y="134"/>
                  <a:pt x="167" y="134"/>
                  <a:pt x="167" y="134"/>
                </a:cubicBezTo>
                <a:cubicBezTo>
                  <a:pt x="171" y="138"/>
                  <a:pt x="168" y="127"/>
                  <a:pt x="175" y="134"/>
                </a:cubicBezTo>
                <a:cubicBezTo>
                  <a:pt x="179" y="133"/>
                  <a:pt x="181" y="129"/>
                  <a:pt x="186" y="132"/>
                </a:cubicBezTo>
                <a:cubicBezTo>
                  <a:pt x="185" y="133"/>
                  <a:pt x="185" y="133"/>
                  <a:pt x="185" y="133"/>
                </a:cubicBezTo>
                <a:cubicBezTo>
                  <a:pt x="194" y="133"/>
                  <a:pt x="194" y="133"/>
                  <a:pt x="194" y="133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199" y="134"/>
                  <a:pt x="199" y="134"/>
                  <a:pt x="199" y="134"/>
                </a:cubicBezTo>
                <a:cubicBezTo>
                  <a:pt x="199" y="133"/>
                  <a:pt x="199" y="133"/>
                  <a:pt x="199" y="133"/>
                </a:cubicBezTo>
                <a:cubicBezTo>
                  <a:pt x="200" y="135"/>
                  <a:pt x="200" y="135"/>
                  <a:pt x="200" y="135"/>
                </a:cubicBezTo>
                <a:cubicBezTo>
                  <a:pt x="207" y="134"/>
                  <a:pt x="207" y="134"/>
                  <a:pt x="207" y="134"/>
                </a:cubicBezTo>
                <a:cubicBezTo>
                  <a:pt x="211" y="132"/>
                  <a:pt x="211" y="132"/>
                  <a:pt x="211" y="132"/>
                </a:cubicBezTo>
                <a:cubicBezTo>
                  <a:pt x="208" y="130"/>
                  <a:pt x="208" y="130"/>
                  <a:pt x="208" y="130"/>
                </a:cubicBezTo>
                <a:cubicBezTo>
                  <a:pt x="212" y="129"/>
                  <a:pt x="212" y="129"/>
                  <a:pt x="212" y="129"/>
                </a:cubicBezTo>
                <a:cubicBezTo>
                  <a:pt x="210" y="130"/>
                  <a:pt x="210" y="130"/>
                  <a:pt x="210" y="130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8" y="132"/>
                  <a:pt x="219" y="127"/>
                  <a:pt x="220" y="132"/>
                </a:cubicBezTo>
                <a:cubicBezTo>
                  <a:pt x="222" y="133"/>
                  <a:pt x="222" y="131"/>
                  <a:pt x="222" y="130"/>
                </a:cubicBezTo>
                <a:cubicBezTo>
                  <a:pt x="219" y="130"/>
                  <a:pt x="228" y="128"/>
                  <a:pt x="219" y="130"/>
                </a:cubicBezTo>
                <a:cubicBezTo>
                  <a:pt x="224" y="127"/>
                  <a:pt x="224" y="127"/>
                  <a:pt x="224" y="127"/>
                </a:cubicBezTo>
                <a:cubicBezTo>
                  <a:pt x="223" y="126"/>
                  <a:pt x="223" y="126"/>
                  <a:pt x="223" y="126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230" y="126"/>
                  <a:pt x="230" y="126"/>
                  <a:pt x="230" y="126"/>
                </a:cubicBezTo>
                <a:cubicBezTo>
                  <a:pt x="228" y="128"/>
                  <a:pt x="228" y="128"/>
                  <a:pt x="228" y="128"/>
                </a:cubicBezTo>
                <a:cubicBezTo>
                  <a:pt x="227" y="127"/>
                  <a:pt x="227" y="127"/>
                  <a:pt x="227" y="127"/>
                </a:cubicBezTo>
                <a:cubicBezTo>
                  <a:pt x="224" y="129"/>
                  <a:pt x="224" y="129"/>
                  <a:pt x="224" y="129"/>
                </a:cubicBezTo>
                <a:cubicBezTo>
                  <a:pt x="224" y="130"/>
                  <a:pt x="224" y="130"/>
                  <a:pt x="224" y="130"/>
                </a:cubicBezTo>
                <a:cubicBezTo>
                  <a:pt x="227" y="129"/>
                  <a:pt x="232" y="126"/>
                  <a:pt x="234" y="130"/>
                </a:cubicBezTo>
                <a:cubicBezTo>
                  <a:pt x="240" y="129"/>
                  <a:pt x="240" y="129"/>
                  <a:pt x="240" y="129"/>
                </a:cubicBezTo>
                <a:cubicBezTo>
                  <a:pt x="249" y="128"/>
                  <a:pt x="249" y="128"/>
                  <a:pt x="249" y="128"/>
                </a:cubicBezTo>
                <a:cubicBezTo>
                  <a:pt x="267" y="124"/>
                  <a:pt x="267" y="124"/>
                  <a:pt x="267" y="124"/>
                </a:cubicBezTo>
                <a:cubicBezTo>
                  <a:pt x="269" y="122"/>
                  <a:pt x="269" y="122"/>
                  <a:pt x="269" y="122"/>
                </a:cubicBezTo>
                <a:cubicBezTo>
                  <a:pt x="269" y="122"/>
                  <a:pt x="273" y="122"/>
                  <a:pt x="268" y="121"/>
                </a:cubicBezTo>
                <a:cubicBezTo>
                  <a:pt x="273" y="120"/>
                  <a:pt x="273" y="120"/>
                  <a:pt x="273" y="120"/>
                </a:cubicBezTo>
                <a:cubicBezTo>
                  <a:pt x="272" y="121"/>
                  <a:pt x="272" y="121"/>
                  <a:pt x="272" y="121"/>
                </a:cubicBezTo>
                <a:cubicBezTo>
                  <a:pt x="278" y="121"/>
                  <a:pt x="278" y="121"/>
                  <a:pt x="278" y="121"/>
                </a:cubicBezTo>
                <a:cubicBezTo>
                  <a:pt x="281" y="117"/>
                  <a:pt x="281" y="117"/>
                  <a:pt x="281" y="117"/>
                </a:cubicBezTo>
                <a:cubicBezTo>
                  <a:pt x="283" y="118"/>
                  <a:pt x="281" y="112"/>
                  <a:pt x="285" y="117"/>
                </a:cubicBezTo>
                <a:cubicBezTo>
                  <a:pt x="296" y="115"/>
                  <a:pt x="277" y="116"/>
                  <a:pt x="294" y="112"/>
                </a:cubicBezTo>
                <a:cubicBezTo>
                  <a:pt x="292" y="114"/>
                  <a:pt x="292" y="114"/>
                  <a:pt x="292" y="114"/>
                </a:cubicBezTo>
                <a:cubicBezTo>
                  <a:pt x="293" y="116"/>
                  <a:pt x="293" y="116"/>
                  <a:pt x="293" y="116"/>
                </a:cubicBezTo>
                <a:cubicBezTo>
                  <a:pt x="297" y="114"/>
                  <a:pt x="297" y="114"/>
                  <a:pt x="297" y="114"/>
                </a:cubicBezTo>
                <a:cubicBezTo>
                  <a:pt x="297" y="113"/>
                  <a:pt x="297" y="113"/>
                  <a:pt x="297" y="113"/>
                </a:cubicBezTo>
                <a:cubicBezTo>
                  <a:pt x="301" y="111"/>
                  <a:pt x="301" y="111"/>
                  <a:pt x="301" y="111"/>
                </a:cubicBezTo>
                <a:cubicBezTo>
                  <a:pt x="311" y="110"/>
                  <a:pt x="311" y="110"/>
                  <a:pt x="311" y="110"/>
                </a:cubicBezTo>
                <a:cubicBezTo>
                  <a:pt x="311" y="109"/>
                  <a:pt x="311" y="109"/>
                  <a:pt x="311" y="109"/>
                </a:cubicBezTo>
                <a:cubicBezTo>
                  <a:pt x="303" y="109"/>
                  <a:pt x="303" y="109"/>
                  <a:pt x="303" y="109"/>
                </a:cubicBezTo>
                <a:cubicBezTo>
                  <a:pt x="289" y="111"/>
                  <a:pt x="289" y="111"/>
                  <a:pt x="289" y="111"/>
                </a:cubicBezTo>
                <a:cubicBezTo>
                  <a:pt x="275" y="113"/>
                  <a:pt x="275" y="113"/>
                  <a:pt x="275" y="113"/>
                </a:cubicBezTo>
                <a:cubicBezTo>
                  <a:pt x="272" y="114"/>
                  <a:pt x="272" y="114"/>
                  <a:pt x="272" y="114"/>
                </a:cubicBezTo>
                <a:cubicBezTo>
                  <a:pt x="266" y="114"/>
                  <a:pt x="266" y="114"/>
                  <a:pt x="266" y="114"/>
                </a:cubicBezTo>
                <a:cubicBezTo>
                  <a:pt x="262" y="115"/>
                  <a:pt x="262" y="115"/>
                  <a:pt x="262" y="115"/>
                </a:cubicBezTo>
                <a:cubicBezTo>
                  <a:pt x="258" y="113"/>
                  <a:pt x="258" y="113"/>
                  <a:pt x="258" y="113"/>
                </a:cubicBezTo>
                <a:cubicBezTo>
                  <a:pt x="255" y="115"/>
                  <a:pt x="255" y="115"/>
                  <a:pt x="255" y="115"/>
                </a:cubicBezTo>
                <a:cubicBezTo>
                  <a:pt x="252" y="115"/>
                  <a:pt x="252" y="115"/>
                  <a:pt x="252" y="115"/>
                </a:cubicBezTo>
                <a:cubicBezTo>
                  <a:pt x="248" y="116"/>
                  <a:pt x="248" y="116"/>
                  <a:pt x="248" y="116"/>
                </a:cubicBezTo>
                <a:cubicBezTo>
                  <a:pt x="245" y="116"/>
                  <a:pt x="245" y="116"/>
                  <a:pt x="245" y="116"/>
                </a:cubicBezTo>
                <a:cubicBezTo>
                  <a:pt x="240" y="114"/>
                  <a:pt x="247" y="121"/>
                  <a:pt x="239" y="117"/>
                </a:cubicBezTo>
                <a:cubicBezTo>
                  <a:pt x="221" y="118"/>
                  <a:pt x="221" y="118"/>
                  <a:pt x="221" y="118"/>
                </a:cubicBezTo>
                <a:cubicBezTo>
                  <a:pt x="221" y="117"/>
                  <a:pt x="228" y="116"/>
                  <a:pt x="221" y="115"/>
                </a:cubicBezTo>
                <a:cubicBezTo>
                  <a:pt x="214" y="116"/>
                  <a:pt x="214" y="116"/>
                  <a:pt x="214" y="116"/>
                </a:cubicBezTo>
                <a:cubicBezTo>
                  <a:pt x="215" y="113"/>
                  <a:pt x="215" y="113"/>
                  <a:pt x="215" y="113"/>
                </a:cubicBezTo>
                <a:cubicBezTo>
                  <a:pt x="208" y="112"/>
                  <a:pt x="208" y="112"/>
                  <a:pt x="208" y="112"/>
                </a:cubicBezTo>
                <a:cubicBezTo>
                  <a:pt x="207" y="115"/>
                  <a:pt x="207" y="115"/>
                  <a:pt x="207" y="115"/>
                </a:cubicBezTo>
                <a:cubicBezTo>
                  <a:pt x="209" y="115"/>
                  <a:pt x="209" y="115"/>
                  <a:pt x="209" y="115"/>
                </a:cubicBezTo>
                <a:cubicBezTo>
                  <a:pt x="208" y="116"/>
                  <a:pt x="205" y="117"/>
                  <a:pt x="203" y="117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6" y="114"/>
                  <a:pt x="206" y="114"/>
                  <a:pt x="206" y="114"/>
                </a:cubicBezTo>
                <a:cubicBezTo>
                  <a:pt x="204" y="119"/>
                  <a:pt x="218" y="112"/>
                  <a:pt x="200" y="114"/>
                </a:cubicBezTo>
                <a:cubicBezTo>
                  <a:pt x="202" y="113"/>
                  <a:pt x="203" y="113"/>
                  <a:pt x="198" y="117"/>
                </a:cubicBezTo>
                <a:cubicBezTo>
                  <a:pt x="193" y="115"/>
                  <a:pt x="193" y="115"/>
                  <a:pt x="193" y="115"/>
                </a:cubicBezTo>
                <a:cubicBezTo>
                  <a:pt x="193" y="118"/>
                  <a:pt x="193" y="118"/>
                  <a:pt x="193" y="118"/>
                </a:cubicBezTo>
                <a:cubicBezTo>
                  <a:pt x="188" y="116"/>
                  <a:pt x="188" y="116"/>
                  <a:pt x="188" y="116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8" y="116"/>
                  <a:pt x="178" y="116"/>
                  <a:pt x="178" y="116"/>
                </a:cubicBezTo>
                <a:cubicBezTo>
                  <a:pt x="170" y="116"/>
                  <a:pt x="170" y="116"/>
                  <a:pt x="170" y="116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9" y="123"/>
                  <a:pt x="169" y="123"/>
                  <a:pt x="169" y="123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9" y="122"/>
                  <a:pt x="179" y="122"/>
                  <a:pt x="179" y="122"/>
                </a:cubicBezTo>
                <a:cubicBezTo>
                  <a:pt x="179" y="123"/>
                  <a:pt x="179" y="123"/>
                  <a:pt x="179" y="123"/>
                </a:cubicBezTo>
                <a:cubicBezTo>
                  <a:pt x="171" y="123"/>
                  <a:pt x="171" y="123"/>
                  <a:pt x="171" y="123"/>
                </a:cubicBezTo>
                <a:cubicBezTo>
                  <a:pt x="169" y="124"/>
                  <a:pt x="174" y="119"/>
                  <a:pt x="170" y="125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2" y="123"/>
                  <a:pt x="162" y="123"/>
                  <a:pt x="162" y="123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0" y="119"/>
                  <a:pt x="170" y="115"/>
                  <a:pt x="160" y="120"/>
                </a:cubicBezTo>
                <a:cubicBezTo>
                  <a:pt x="161" y="118"/>
                  <a:pt x="164" y="118"/>
                  <a:pt x="165" y="117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13"/>
                  <a:pt x="164" y="113"/>
                  <a:pt x="164" y="113"/>
                </a:cubicBezTo>
                <a:cubicBezTo>
                  <a:pt x="166" y="113"/>
                  <a:pt x="167" y="111"/>
                  <a:pt x="168" y="110"/>
                </a:cubicBezTo>
                <a:cubicBezTo>
                  <a:pt x="158" y="111"/>
                  <a:pt x="158" y="111"/>
                  <a:pt x="158" y="111"/>
                </a:cubicBezTo>
                <a:cubicBezTo>
                  <a:pt x="157" y="112"/>
                  <a:pt x="157" y="112"/>
                  <a:pt x="157" y="112"/>
                </a:cubicBezTo>
                <a:cubicBezTo>
                  <a:pt x="152" y="111"/>
                  <a:pt x="152" y="111"/>
                  <a:pt x="152" y="111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3"/>
                  <a:pt x="151" y="113"/>
                  <a:pt x="151" y="113"/>
                </a:cubicBezTo>
                <a:cubicBezTo>
                  <a:pt x="147" y="114"/>
                  <a:pt x="147" y="114"/>
                  <a:pt x="147" y="114"/>
                </a:cubicBezTo>
                <a:cubicBezTo>
                  <a:pt x="146" y="115"/>
                  <a:pt x="153" y="115"/>
                  <a:pt x="145" y="114"/>
                </a:cubicBezTo>
                <a:cubicBezTo>
                  <a:pt x="144" y="111"/>
                  <a:pt x="147" y="115"/>
                  <a:pt x="146" y="11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115"/>
                  <a:pt x="140" y="115"/>
                  <a:pt x="140" y="115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29" y="115"/>
                  <a:pt x="129" y="115"/>
                  <a:pt x="129" y="115"/>
                </a:cubicBezTo>
                <a:cubicBezTo>
                  <a:pt x="128" y="115"/>
                  <a:pt x="134" y="114"/>
                  <a:pt x="126" y="116"/>
                </a:cubicBezTo>
                <a:cubicBezTo>
                  <a:pt x="126" y="118"/>
                  <a:pt x="126" y="118"/>
                  <a:pt x="126" y="118"/>
                </a:cubicBezTo>
                <a:cubicBezTo>
                  <a:pt x="124" y="118"/>
                  <a:pt x="124" y="118"/>
                  <a:pt x="124" y="118"/>
                </a:cubicBezTo>
                <a:cubicBezTo>
                  <a:pt x="124" y="117"/>
                  <a:pt x="124" y="117"/>
                  <a:pt x="124" y="117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09" y="111"/>
                  <a:pt x="104" y="117"/>
                  <a:pt x="112" y="111"/>
                </a:cubicBezTo>
                <a:cubicBezTo>
                  <a:pt x="109" y="108"/>
                  <a:pt x="109" y="108"/>
                  <a:pt x="109" y="108"/>
                </a:cubicBezTo>
                <a:cubicBezTo>
                  <a:pt x="114" y="108"/>
                  <a:pt x="114" y="108"/>
                  <a:pt x="114" y="108"/>
                </a:cubicBezTo>
                <a:cubicBezTo>
                  <a:pt x="115" y="110"/>
                  <a:pt x="106" y="105"/>
                  <a:pt x="117" y="110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1" y="107"/>
                  <a:pt x="121" y="107"/>
                  <a:pt x="121" y="107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8" y="95"/>
                  <a:pt x="117" y="99"/>
                  <a:pt x="124" y="96"/>
                </a:cubicBezTo>
                <a:cubicBezTo>
                  <a:pt x="125" y="98"/>
                  <a:pt x="125" y="98"/>
                  <a:pt x="125" y="98"/>
                </a:cubicBezTo>
                <a:cubicBezTo>
                  <a:pt x="126" y="99"/>
                  <a:pt x="124" y="95"/>
                  <a:pt x="126" y="99"/>
                </a:cubicBezTo>
                <a:cubicBezTo>
                  <a:pt x="129" y="98"/>
                  <a:pt x="129" y="98"/>
                  <a:pt x="129" y="98"/>
                </a:cubicBezTo>
                <a:cubicBezTo>
                  <a:pt x="134" y="98"/>
                  <a:pt x="134" y="98"/>
                  <a:pt x="134" y="98"/>
                </a:cubicBezTo>
                <a:cubicBezTo>
                  <a:pt x="135" y="103"/>
                  <a:pt x="135" y="103"/>
                  <a:pt x="135" y="103"/>
                </a:cubicBezTo>
                <a:cubicBezTo>
                  <a:pt x="143" y="105"/>
                  <a:pt x="143" y="105"/>
                  <a:pt x="143" y="105"/>
                </a:cubicBezTo>
                <a:cubicBezTo>
                  <a:pt x="149" y="103"/>
                  <a:pt x="149" y="103"/>
                  <a:pt x="149" y="103"/>
                </a:cubicBezTo>
                <a:cubicBezTo>
                  <a:pt x="158" y="101"/>
                  <a:pt x="158" y="101"/>
                  <a:pt x="158" y="101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145" y="93"/>
                  <a:pt x="145" y="93"/>
                  <a:pt x="145" y="93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51" y="93"/>
                  <a:pt x="151" y="93"/>
                  <a:pt x="151" y="93"/>
                </a:cubicBezTo>
                <a:cubicBezTo>
                  <a:pt x="151" y="91"/>
                  <a:pt x="157" y="91"/>
                  <a:pt x="158" y="93"/>
                </a:cubicBezTo>
                <a:cubicBezTo>
                  <a:pt x="162" y="93"/>
                  <a:pt x="162" y="93"/>
                  <a:pt x="162" y="93"/>
                </a:cubicBezTo>
                <a:cubicBezTo>
                  <a:pt x="162" y="95"/>
                  <a:pt x="162" y="95"/>
                  <a:pt x="162" y="95"/>
                </a:cubicBezTo>
                <a:cubicBezTo>
                  <a:pt x="164" y="96"/>
                  <a:pt x="164" y="96"/>
                  <a:pt x="164" y="96"/>
                </a:cubicBezTo>
                <a:cubicBezTo>
                  <a:pt x="165" y="96"/>
                  <a:pt x="165" y="96"/>
                  <a:pt x="165" y="96"/>
                </a:cubicBezTo>
                <a:cubicBezTo>
                  <a:pt x="164" y="93"/>
                  <a:pt x="164" y="93"/>
                  <a:pt x="164" y="93"/>
                </a:cubicBezTo>
                <a:cubicBezTo>
                  <a:pt x="168" y="91"/>
                  <a:pt x="168" y="91"/>
                  <a:pt x="168" y="91"/>
                </a:cubicBezTo>
                <a:cubicBezTo>
                  <a:pt x="179" y="90"/>
                  <a:pt x="179" y="90"/>
                  <a:pt x="179" y="90"/>
                </a:cubicBezTo>
                <a:cubicBezTo>
                  <a:pt x="188" y="89"/>
                  <a:pt x="188" y="89"/>
                  <a:pt x="188" y="89"/>
                </a:cubicBezTo>
                <a:cubicBezTo>
                  <a:pt x="186" y="93"/>
                  <a:pt x="186" y="81"/>
                  <a:pt x="190" y="93"/>
                </a:cubicBezTo>
                <a:cubicBezTo>
                  <a:pt x="199" y="91"/>
                  <a:pt x="199" y="91"/>
                  <a:pt x="199" y="91"/>
                </a:cubicBezTo>
                <a:cubicBezTo>
                  <a:pt x="200" y="92"/>
                  <a:pt x="200" y="92"/>
                  <a:pt x="200" y="92"/>
                </a:cubicBezTo>
                <a:cubicBezTo>
                  <a:pt x="201" y="92"/>
                  <a:pt x="202" y="90"/>
                  <a:pt x="203" y="91"/>
                </a:cubicBezTo>
                <a:cubicBezTo>
                  <a:pt x="197" y="88"/>
                  <a:pt x="197" y="88"/>
                  <a:pt x="197" y="88"/>
                </a:cubicBezTo>
                <a:cubicBezTo>
                  <a:pt x="192" y="90"/>
                  <a:pt x="192" y="90"/>
                  <a:pt x="192" y="90"/>
                </a:cubicBezTo>
                <a:cubicBezTo>
                  <a:pt x="192" y="90"/>
                  <a:pt x="195" y="90"/>
                  <a:pt x="191" y="90"/>
                </a:cubicBezTo>
                <a:cubicBezTo>
                  <a:pt x="208" y="86"/>
                  <a:pt x="208" y="86"/>
                  <a:pt x="208" y="86"/>
                </a:cubicBezTo>
                <a:cubicBezTo>
                  <a:pt x="209" y="86"/>
                  <a:pt x="210" y="89"/>
                  <a:pt x="211" y="85"/>
                </a:cubicBezTo>
                <a:cubicBezTo>
                  <a:pt x="210" y="88"/>
                  <a:pt x="210" y="88"/>
                  <a:pt x="210" y="88"/>
                </a:cubicBezTo>
                <a:cubicBezTo>
                  <a:pt x="213" y="90"/>
                  <a:pt x="213" y="90"/>
                  <a:pt x="213" y="90"/>
                </a:cubicBezTo>
                <a:cubicBezTo>
                  <a:pt x="210" y="90"/>
                  <a:pt x="210" y="90"/>
                  <a:pt x="210" y="90"/>
                </a:cubicBezTo>
                <a:cubicBezTo>
                  <a:pt x="211" y="91"/>
                  <a:pt x="211" y="91"/>
                  <a:pt x="211" y="91"/>
                </a:cubicBezTo>
                <a:cubicBezTo>
                  <a:pt x="217" y="90"/>
                  <a:pt x="217" y="90"/>
                  <a:pt x="217" y="90"/>
                </a:cubicBezTo>
                <a:cubicBezTo>
                  <a:pt x="216" y="86"/>
                  <a:pt x="216" y="86"/>
                  <a:pt x="216" y="86"/>
                </a:cubicBezTo>
                <a:cubicBezTo>
                  <a:pt x="214" y="87"/>
                  <a:pt x="214" y="87"/>
                  <a:pt x="214" y="87"/>
                </a:cubicBezTo>
                <a:cubicBezTo>
                  <a:pt x="214" y="85"/>
                  <a:pt x="214" y="85"/>
                  <a:pt x="214" y="85"/>
                </a:cubicBezTo>
                <a:cubicBezTo>
                  <a:pt x="221" y="86"/>
                  <a:pt x="206" y="91"/>
                  <a:pt x="220" y="88"/>
                </a:cubicBezTo>
                <a:cubicBezTo>
                  <a:pt x="221" y="90"/>
                  <a:pt x="221" y="90"/>
                  <a:pt x="221" y="90"/>
                </a:cubicBezTo>
                <a:cubicBezTo>
                  <a:pt x="224" y="88"/>
                  <a:pt x="224" y="88"/>
                  <a:pt x="224" y="88"/>
                </a:cubicBezTo>
                <a:cubicBezTo>
                  <a:pt x="226" y="88"/>
                  <a:pt x="226" y="88"/>
                  <a:pt x="226" y="88"/>
                </a:cubicBezTo>
                <a:cubicBezTo>
                  <a:pt x="228" y="85"/>
                  <a:pt x="228" y="85"/>
                  <a:pt x="228" y="85"/>
                </a:cubicBezTo>
                <a:cubicBezTo>
                  <a:pt x="226" y="84"/>
                  <a:pt x="226" y="84"/>
                  <a:pt x="226" y="84"/>
                </a:cubicBezTo>
                <a:cubicBezTo>
                  <a:pt x="228" y="83"/>
                  <a:pt x="228" y="83"/>
                  <a:pt x="228" y="83"/>
                </a:cubicBezTo>
                <a:cubicBezTo>
                  <a:pt x="228" y="88"/>
                  <a:pt x="232" y="79"/>
                  <a:pt x="232" y="86"/>
                </a:cubicBezTo>
                <a:cubicBezTo>
                  <a:pt x="235" y="85"/>
                  <a:pt x="235" y="85"/>
                  <a:pt x="235" y="85"/>
                </a:cubicBezTo>
                <a:cubicBezTo>
                  <a:pt x="236" y="86"/>
                  <a:pt x="236" y="86"/>
                  <a:pt x="236" y="86"/>
                </a:cubicBezTo>
                <a:cubicBezTo>
                  <a:pt x="236" y="85"/>
                  <a:pt x="236" y="85"/>
                  <a:pt x="236" y="85"/>
                </a:cubicBezTo>
                <a:cubicBezTo>
                  <a:pt x="237" y="84"/>
                  <a:pt x="237" y="84"/>
                  <a:pt x="237" y="84"/>
                </a:cubicBezTo>
                <a:cubicBezTo>
                  <a:pt x="239" y="84"/>
                  <a:pt x="239" y="84"/>
                  <a:pt x="239" y="84"/>
                </a:cubicBezTo>
                <a:cubicBezTo>
                  <a:pt x="240" y="87"/>
                  <a:pt x="240" y="87"/>
                  <a:pt x="240" y="87"/>
                </a:cubicBezTo>
                <a:cubicBezTo>
                  <a:pt x="242" y="87"/>
                  <a:pt x="232" y="87"/>
                  <a:pt x="244" y="88"/>
                </a:cubicBezTo>
                <a:cubicBezTo>
                  <a:pt x="244" y="87"/>
                  <a:pt x="244" y="87"/>
                  <a:pt x="244" y="87"/>
                </a:cubicBezTo>
                <a:cubicBezTo>
                  <a:pt x="241" y="85"/>
                  <a:pt x="241" y="85"/>
                  <a:pt x="241" y="85"/>
                </a:cubicBezTo>
                <a:cubicBezTo>
                  <a:pt x="242" y="84"/>
                  <a:pt x="242" y="84"/>
                  <a:pt x="242" y="84"/>
                </a:cubicBezTo>
                <a:cubicBezTo>
                  <a:pt x="259" y="81"/>
                  <a:pt x="259" y="81"/>
                  <a:pt x="259" y="81"/>
                </a:cubicBezTo>
                <a:cubicBezTo>
                  <a:pt x="260" y="82"/>
                  <a:pt x="260" y="82"/>
                  <a:pt x="260" y="82"/>
                </a:cubicBezTo>
                <a:cubicBezTo>
                  <a:pt x="262" y="79"/>
                  <a:pt x="262" y="79"/>
                  <a:pt x="262" y="79"/>
                </a:cubicBezTo>
                <a:cubicBezTo>
                  <a:pt x="269" y="78"/>
                  <a:pt x="269" y="78"/>
                  <a:pt x="269" y="78"/>
                </a:cubicBezTo>
                <a:cubicBezTo>
                  <a:pt x="268" y="81"/>
                  <a:pt x="268" y="81"/>
                  <a:pt x="268" y="81"/>
                </a:cubicBezTo>
                <a:cubicBezTo>
                  <a:pt x="259" y="83"/>
                  <a:pt x="259" y="83"/>
                  <a:pt x="259" y="83"/>
                </a:cubicBezTo>
                <a:cubicBezTo>
                  <a:pt x="259" y="84"/>
                  <a:pt x="257" y="84"/>
                  <a:pt x="258" y="85"/>
                </a:cubicBezTo>
                <a:cubicBezTo>
                  <a:pt x="254" y="84"/>
                  <a:pt x="254" y="84"/>
                  <a:pt x="254" y="84"/>
                </a:cubicBezTo>
                <a:cubicBezTo>
                  <a:pt x="253" y="85"/>
                  <a:pt x="253" y="85"/>
                  <a:pt x="253" y="85"/>
                </a:cubicBezTo>
                <a:cubicBezTo>
                  <a:pt x="257" y="87"/>
                  <a:pt x="257" y="87"/>
                  <a:pt x="257" y="87"/>
                </a:cubicBezTo>
                <a:cubicBezTo>
                  <a:pt x="259" y="87"/>
                  <a:pt x="251" y="90"/>
                  <a:pt x="259" y="8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71" y="85"/>
                  <a:pt x="271" y="85"/>
                  <a:pt x="271" y="85"/>
                </a:cubicBezTo>
                <a:cubicBezTo>
                  <a:pt x="271" y="79"/>
                  <a:pt x="271" y="79"/>
                  <a:pt x="271" y="79"/>
                </a:cubicBezTo>
                <a:cubicBezTo>
                  <a:pt x="272" y="78"/>
                  <a:pt x="272" y="78"/>
                  <a:pt x="272" y="78"/>
                </a:cubicBezTo>
                <a:cubicBezTo>
                  <a:pt x="268" y="76"/>
                  <a:pt x="268" y="76"/>
                  <a:pt x="268" y="76"/>
                </a:cubicBezTo>
                <a:cubicBezTo>
                  <a:pt x="269" y="74"/>
                  <a:pt x="269" y="74"/>
                  <a:pt x="269" y="74"/>
                </a:cubicBezTo>
                <a:cubicBezTo>
                  <a:pt x="269" y="73"/>
                  <a:pt x="269" y="73"/>
                  <a:pt x="269" y="73"/>
                </a:cubicBezTo>
                <a:cubicBezTo>
                  <a:pt x="268" y="72"/>
                  <a:pt x="268" y="72"/>
                  <a:pt x="268" y="72"/>
                </a:cubicBezTo>
                <a:cubicBezTo>
                  <a:pt x="267" y="73"/>
                  <a:pt x="264" y="75"/>
                  <a:pt x="265" y="73"/>
                </a:cubicBezTo>
                <a:cubicBezTo>
                  <a:pt x="266" y="75"/>
                  <a:pt x="257" y="73"/>
                  <a:pt x="266" y="77"/>
                </a:cubicBezTo>
                <a:cubicBezTo>
                  <a:pt x="262" y="75"/>
                  <a:pt x="262" y="75"/>
                  <a:pt x="262" y="75"/>
                </a:cubicBezTo>
                <a:cubicBezTo>
                  <a:pt x="262" y="76"/>
                  <a:pt x="262" y="76"/>
                  <a:pt x="262" y="76"/>
                </a:cubicBezTo>
                <a:cubicBezTo>
                  <a:pt x="255" y="76"/>
                  <a:pt x="255" y="76"/>
                  <a:pt x="255" y="76"/>
                </a:cubicBezTo>
                <a:cubicBezTo>
                  <a:pt x="251" y="75"/>
                  <a:pt x="251" y="75"/>
                  <a:pt x="251" y="75"/>
                </a:cubicBezTo>
                <a:cubicBezTo>
                  <a:pt x="248" y="76"/>
                  <a:pt x="248" y="76"/>
                  <a:pt x="248" y="76"/>
                </a:cubicBezTo>
                <a:cubicBezTo>
                  <a:pt x="249" y="78"/>
                  <a:pt x="249" y="78"/>
                  <a:pt x="249" y="78"/>
                </a:cubicBezTo>
                <a:cubicBezTo>
                  <a:pt x="249" y="79"/>
                  <a:pt x="249" y="79"/>
                  <a:pt x="249" y="79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4" y="80"/>
                  <a:pt x="244" y="80"/>
                  <a:pt x="244" y="80"/>
                </a:cubicBezTo>
                <a:cubicBezTo>
                  <a:pt x="243" y="78"/>
                  <a:pt x="243" y="78"/>
                  <a:pt x="243" y="78"/>
                </a:cubicBezTo>
                <a:cubicBezTo>
                  <a:pt x="236" y="78"/>
                  <a:pt x="236" y="78"/>
                  <a:pt x="236" y="78"/>
                </a:cubicBezTo>
                <a:cubicBezTo>
                  <a:pt x="235" y="75"/>
                  <a:pt x="235" y="75"/>
                  <a:pt x="235" y="75"/>
                </a:cubicBezTo>
                <a:cubicBezTo>
                  <a:pt x="232" y="77"/>
                  <a:pt x="232" y="77"/>
                  <a:pt x="232" y="77"/>
                </a:cubicBezTo>
                <a:cubicBezTo>
                  <a:pt x="232" y="78"/>
                  <a:pt x="238" y="75"/>
                  <a:pt x="231" y="80"/>
                </a:cubicBezTo>
                <a:cubicBezTo>
                  <a:pt x="226" y="79"/>
                  <a:pt x="226" y="79"/>
                  <a:pt x="226" y="79"/>
                </a:cubicBezTo>
                <a:cubicBezTo>
                  <a:pt x="215" y="82"/>
                  <a:pt x="215" y="82"/>
                  <a:pt x="215" y="82"/>
                </a:cubicBezTo>
                <a:cubicBezTo>
                  <a:pt x="215" y="81"/>
                  <a:pt x="215" y="81"/>
                  <a:pt x="215" y="81"/>
                </a:cubicBezTo>
                <a:cubicBezTo>
                  <a:pt x="209" y="83"/>
                  <a:pt x="209" y="83"/>
                  <a:pt x="209" y="83"/>
                </a:cubicBezTo>
                <a:cubicBezTo>
                  <a:pt x="207" y="82"/>
                  <a:pt x="207" y="82"/>
                  <a:pt x="207" y="82"/>
                </a:cubicBezTo>
                <a:cubicBezTo>
                  <a:pt x="203" y="80"/>
                  <a:pt x="206" y="87"/>
                  <a:pt x="208" y="78"/>
                </a:cubicBezTo>
                <a:cubicBezTo>
                  <a:pt x="215" y="80"/>
                  <a:pt x="215" y="80"/>
                  <a:pt x="215" y="80"/>
                </a:cubicBezTo>
                <a:cubicBezTo>
                  <a:pt x="217" y="80"/>
                  <a:pt x="217" y="80"/>
                  <a:pt x="217" y="80"/>
                </a:cubicBezTo>
                <a:cubicBezTo>
                  <a:pt x="217" y="74"/>
                  <a:pt x="217" y="74"/>
                  <a:pt x="217" y="74"/>
                </a:cubicBezTo>
                <a:cubicBezTo>
                  <a:pt x="221" y="75"/>
                  <a:pt x="221" y="75"/>
                  <a:pt x="221" y="75"/>
                </a:cubicBezTo>
                <a:cubicBezTo>
                  <a:pt x="221" y="76"/>
                  <a:pt x="221" y="76"/>
                  <a:pt x="221" y="76"/>
                </a:cubicBezTo>
                <a:cubicBezTo>
                  <a:pt x="222" y="78"/>
                  <a:pt x="222" y="78"/>
                  <a:pt x="222" y="78"/>
                </a:cubicBezTo>
                <a:cubicBezTo>
                  <a:pt x="223" y="75"/>
                  <a:pt x="229" y="77"/>
                  <a:pt x="227" y="73"/>
                </a:cubicBezTo>
                <a:cubicBezTo>
                  <a:pt x="229" y="74"/>
                  <a:pt x="229" y="74"/>
                  <a:pt x="229" y="74"/>
                </a:cubicBezTo>
                <a:cubicBezTo>
                  <a:pt x="229" y="74"/>
                  <a:pt x="233" y="74"/>
                  <a:pt x="231" y="72"/>
                </a:cubicBezTo>
                <a:cubicBezTo>
                  <a:pt x="235" y="72"/>
                  <a:pt x="235" y="72"/>
                  <a:pt x="235" y="72"/>
                </a:cubicBezTo>
                <a:cubicBezTo>
                  <a:pt x="236" y="71"/>
                  <a:pt x="236" y="71"/>
                  <a:pt x="236" y="71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40" y="74"/>
                  <a:pt x="240" y="74"/>
                  <a:pt x="240" y="74"/>
                </a:cubicBezTo>
                <a:cubicBezTo>
                  <a:pt x="241" y="73"/>
                  <a:pt x="241" y="73"/>
                  <a:pt x="241" y="73"/>
                </a:cubicBezTo>
                <a:cubicBezTo>
                  <a:pt x="244" y="73"/>
                  <a:pt x="244" y="73"/>
                  <a:pt x="244" y="73"/>
                </a:cubicBezTo>
                <a:cubicBezTo>
                  <a:pt x="244" y="71"/>
                  <a:pt x="244" y="71"/>
                  <a:pt x="244" y="71"/>
                </a:cubicBezTo>
                <a:cubicBezTo>
                  <a:pt x="247" y="74"/>
                  <a:pt x="244" y="64"/>
                  <a:pt x="249" y="73"/>
                </a:cubicBezTo>
                <a:cubicBezTo>
                  <a:pt x="252" y="71"/>
                  <a:pt x="252" y="71"/>
                  <a:pt x="252" y="71"/>
                </a:cubicBezTo>
                <a:cubicBezTo>
                  <a:pt x="255" y="70"/>
                  <a:pt x="255" y="70"/>
                  <a:pt x="255" y="70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60" y="68"/>
                  <a:pt x="260" y="68"/>
                  <a:pt x="260" y="68"/>
                </a:cubicBezTo>
                <a:cubicBezTo>
                  <a:pt x="264" y="66"/>
                  <a:pt x="264" y="66"/>
                  <a:pt x="264" y="66"/>
                </a:cubicBezTo>
                <a:cubicBezTo>
                  <a:pt x="269" y="68"/>
                  <a:pt x="269" y="68"/>
                  <a:pt x="269" y="68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4" y="67"/>
                  <a:pt x="271" y="65"/>
                  <a:pt x="275" y="67"/>
                </a:cubicBezTo>
                <a:cubicBezTo>
                  <a:pt x="272" y="70"/>
                  <a:pt x="272" y="70"/>
                  <a:pt x="272" y="70"/>
                </a:cubicBezTo>
                <a:cubicBezTo>
                  <a:pt x="270" y="74"/>
                  <a:pt x="270" y="74"/>
                  <a:pt x="270" y="74"/>
                </a:cubicBezTo>
                <a:cubicBezTo>
                  <a:pt x="272" y="76"/>
                  <a:pt x="272" y="76"/>
                  <a:pt x="272" y="76"/>
                </a:cubicBezTo>
                <a:cubicBezTo>
                  <a:pt x="275" y="76"/>
                  <a:pt x="275" y="76"/>
                  <a:pt x="275" y="76"/>
                </a:cubicBezTo>
                <a:cubicBezTo>
                  <a:pt x="276" y="69"/>
                  <a:pt x="276" y="69"/>
                  <a:pt x="276" y="69"/>
                </a:cubicBezTo>
                <a:cubicBezTo>
                  <a:pt x="284" y="70"/>
                  <a:pt x="270" y="65"/>
                  <a:pt x="282" y="64"/>
                </a:cubicBezTo>
                <a:cubicBezTo>
                  <a:pt x="285" y="59"/>
                  <a:pt x="285" y="59"/>
                  <a:pt x="285" y="59"/>
                </a:cubicBezTo>
                <a:cubicBezTo>
                  <a:pt x="281" y="60"/>
                  <a:pt x="281" y="60"/>
                  <a:pt x="281" y="60"/>
                </a:cubicBezTo>
                <a:cubicBezTo>
                  <a:pt x="278" y="59"/>
                  <a:pt x="278" y="59"/>
                  <a:pt x="278" y="59"/>
                </a:cubicBezTo>
                <a:cubicBezTo>
                  <a:pt x="275" y="61"/>
                  <a:pt x="275" y="61"/>
                  <a:pt x="275" y="61"/>
                </a:cubicBezTo>
                <a:cubicBezTo>
                  <a:pt x="273" y="61"/>
                  <a:pt x="273" y="61"/>
                  <a:pt x="273" y="61"/>
                </a:cubicBezTo>
                <a:cubicBezTo>
                  <a:pt x="271" y="61"/>
                  <a:pt x="286" y="52"/>
                  <a:pt x="267" y="61"/>
                </a:cubicBezTo>
                <a:cubicBezTo>
                  <a:pt x="266" y="62"/>
                  <a:pt x="266" y="62"/>
                  <a:pt x="266" y="62"/>
                </a:cubicBezTo>
                <a:cubicBezTo>
                  <a:pt x="264" y="61"/>
                  <a:pt x="264" y="61"/>
                  <a:pt x="264" y="61"/>
                </a:cubicBezTo>
                <a:cubicBezTo>
                  <a:pt x="258" y="64"/>
                  <a:pt x="258" y="64"/>
                  <a:pt x="258" y="64"/>
                </a:cubicBezTo>
                <a:cubicBezTo>
                  <a:pt x="246" y="65"/>
                  <a:pt x="246" y="65"/>
                  <a:pt x="246" y="65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8" y="59"/>
                  <a:pt x="258" y="59"/>
                  <a:pt x="258" y="59"/>
                </a:cubicBezTo>
                <a:cubicBezTo>
                  <a:pt x="281" y="55"/>
                  <a:pt x="281" y="55"/>
                  <a:pt x="281" y="55"/>
                </a:cubicBezTo>
                <a:cubicBezTo>
                  <a:pt x="282" y="54"/>
                  <a:pt x="282" y="54"/>
                  <a:pt x="282" y="54"/>
                </a:cubicBezTo>
                <a:cubicBezTo>
                  <a:pt x="283" y="52"/>
                  <a:pt x="264" y="62"/>
                  <a:pt x="290" y="54"/>
                </a:cubicBezTo>
                <a:cubicBezTo>
                  <a:pt x="295" y="53"/>
                  <a:pt x="295" y="53"/>
                  <a:pt x="295" y="53"/>
                </a:cubicBezTo>
                <a:cubicBezTo>
                  <a:pt x="296" y="50"/>
                  <a:pt x="298" y="58"/>
                  <a:pt x="295" y="50"/>
                </a:cubicBezTo>
                <a:cubicBezTo>
                  <a:pt x="296" y="50"/>
                  <a:pt x="296" y="50"/>
                  <a:pt x="296" y="50"/>
                </a:cubicBezTo>
                <a:cubicBezTo>
                  <a:pt x="297" y="51"/>
                  <a:pt x="297" y="51"/>
                  <a:pt x="297" y="51"/>
                </a:cubicBezTo>
                <a:cubicBezTo>
                  <a:pt x="296" y="55"/>
                  <a:pt x="296" y="55"/>
                  <a:pt x="296" y="55"/>
                </a:cubicBezTo>
                <a:cubicBezTo>
                  <a:pt x="298" y="56"/>
                  <a:pt x="298" y="56"/>
                  <a:pt x="298" y="56"/>
                </a:cubicBezTo>
                <a:cubicBezTo>
                  <a:pt x="309" y="53"/>
                  <a:pt x="309" y="53"/>
                  <a:pt x="309" y="53"/>
                </a:cubicBezTo>
                <a:cubicBezTo>
                  <a:pt x="309" y="50"/>
                  <a:pt x="309" y="50"/>
                  <a:pt x="309" y="50"/>
                </a:cubicBezTo>
                <a:cubicBezTo>
                  <a:pt x="309" y="54"/>
                  <a:pt x="308" y="50"/>
                  <a:pt x="315" y="52"/>
                </a:cubicBezTo>
                <a:cubicBezTo>
                  <a:pt x="315" y="51"/>
                  <a:pt x="312" y="55"/>
                  <a:pt x="315" y="50"/>
                </a:cubicBezTo>
                <a:cubicBezTo>
                  <a:pt x="317" y="53"/>
                  <a:pt x="317" y="53"/>
                  <a:pt x="317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2" y="50"/>
                  <a:pt x="322" y="50"/>
                  <a:pt x="322" y="50"/>
                </a:cubicBezTo>
                <a:cubicBezTo>
                  <a:pt x="323" y="49"/>
                  <a:pt x="325" y="49"/>
                  <a:pt x="325" y="50"/>
                </a:cubicBezTo>
                <a:cubicBezTo>
                  <a:pt x="321" y="48"/>
                  <a:pt x="321" y="48"/>
                  <a:pt x="321" y="48"/>
                </a:cubicBezTo>
                <a:cubicBezTo>
                  <a:pt x="322" y="48"/>
                  <a:pt x="322" y="47"/>
                  <a:pt x="323" y="47"/>
                </a:cubicBezTo>
                <a:cubicBezTo>
                  <a:pt x="323" y="46"/>
                  <a:pt x="323" y="46"/>
                  <a:pt x="323" y="46"/>
                </a:cubicBezTo>
                <a:cubicBezTo>
                  <a:pt x="320" y="46"/>
                  <a:pt x="320" y="46"/>
                  <a:pt x="320" y="46"/>
                </a:cubicBezTo>
                <a:cubicBezTo>
                  <a:pt x="325" y="46"/>
                  <a:pt x="325" y="46"/>
                  <a:pt x="325" y="46"/>
                </a:cubicBezTo>
                <a:cubicBezTo>
                  <a:pt x="325" y="48"/>
                  <a:pt x="325" y="48"/>
                  <a:pt x="325" y="48"/>
                </a:cubicBezTo>
                <a:cubicBezTo>
                  <a:pt x="322" y="48"/>
                  <a:pt x="315" y="53"/>
                  <a:pt x="336" y="48"/>
                </a:cubicBezTo>
                <a:cubicBezTo>
                  <a:pt x="336" y="48"/>
                  <a:pt x="337" y="47"/>
                  <a:pt x="338" y="50"/>
                </a:cubicBezTo>
                <a:cubicBezTo>
                  <a:pt x="339" y="48"/>
                  <a:pt x="339" y="48"/>
                  <a:pt x="339" y="48"/>
                </a:cubicBezTo>
                <a:cubicBezTo>
                  <a:pt x="337" y="48"/>
                  <a:pt x="337" y="48"/>
                  <a:pt x="337" y="48"/>
                </a:cubicBezTo>
                <a:cubicBezTo>
                  <a:pt x="339" y="47"/>
                  <a:pt x="342" y="47"/>
                  <a:pt x="341" y="45"/>
                </a:cubicBezTo>
                <a:cubicBezTo>
                  <a:pt x="344" y="44"/>
                  <a:pt x="344" y="44"/>
                  <a:pt x="344" y="44"/>
                </a:cubicBezTo>
                <a:cubicBezTo>
                  <a:pt x="347" y="45"/>
                  <a:pt x="347" y="45"/>
                  <a:pt x="347" y="45"/>
                </a:cubicBezTo>
                <a:cubicBezTo>
                  <a:pt x="348" y="44"/>
                  <a:pt x="348" y="44"/>
                  <a:pt x="348" y="44"/>
                </a:cubicBezTo>
                <a:cubicBezTo>
                  <a:pt x="346" y="43"/>
                  <a:pt x="346" y="43"/>
                  <a:pt x="346" y="43"/>
                </a:cubicBezTo>
                <a:cubicBezTo>
                  <a:pt x="353" y="42"/>
                  <a:pt x="353" y="42"/>
                  <a:pt x="353" y="42"/>
                </a:cubicBezTo>
                <a:cubicBezTo>
                  <a:pt x="356" y="43"/>
                  <a:pt x="356" y="43"/>
                  <a:pt x="356" y="43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64" y="36"/>
                  <a:pt x="364" y="36"/>
                  <a:pt x="364" y="36"/>
                </a:cubicBezTo>
                <a:cubicBezTo>
                  <a:pt x="363" y="38"/>
                  <a:pt x="363" y="38"/>
                  <a:pt x="363" y="38"/>
                </a:cubicBezTo>
                <a:cubicBezTo>
                  <a:pt x="357" y="42"/>
                  <a:pt x="357" y="42"/>
                  <a:pt x="357" y="42"/>
                </a:cubicBezTo>
                <a:cubicBezTo>
                  <a:pt x="357" y="43"/>
                  <a:pt x="353" y="47"/>
                  <a:pt x="361" y="46"/>
                </a:cubicBezTo>
                <a:cubicBezTo>
                  <a:pt x="361" y="47"/>
                  <a:pt x="361" y="47"/>
                  <a:pt x="361" y="47"/>
                </a:cubicBezTo>
                <a:cubicBezTo>
                  <a:pt x="364" y="47"/>
                  <a:pt x="364" y="47"/>
                  <a:pt x="364" y="47"/>
                </a:cubicBezTo>
                <a:cubicBezTo>
                  <a:pt x="363" y="49"/>
                  <a:pt x="363" y="49"/>
                  <a:pt x="363" y="49"/>
                </a:cubicBezTo>
                <a:cubicBezTo>
                  <a:pt x="359" y="48"/>
                  <a:pt x="359" y="48"/>
                  <a:pt x="359" y="48"/>
                </a:cubicBezTo>
                <a:cubicBezTo>
                  <a:pt x="357" y="52"/>
                  <a:pt x="357" y="52"/>
                  <a:pt x="357" y="52"/>
                </a:cubicBezTo>
                <a:cubicBezTo>
                  <a:pt x="363" y="53"/>
                  <a:pt x="363" y="53"/>
                  <a:pt x="363" y="53"/>
                </a:cubicBezTo>
                <a:cubicBezTo>
                  <a:pt x="367" y="52"/>
                  <a:pt x="367" y="52"/>
                  <a:pt x="367" y="52"/>
                </a:cubicBezTo>
                <a:cubicBezTo>
                  <a:pt x="367" y="52"/>
                  <a:pt x="367" y="52"/>
                  <a:pt x="367" y="52"/>
                </a:cubicBezTo>
                <a:cubicBezTo>
                  <a:pt x="370" y="50"/>
                  <a:pt x="370" y="50"/>
                  <a:pt x="370" y="50"/>
                </a:cubicBezTo>
                <a:cubicBezTo>
                  <a:pt x="372" y="50"/>
                  <a:pt x="372" y="50"/>
                  <a:pt x="372" y="50"/>
                </a:cubicBezTo>
                <a:cubicBezTo>
                  <a:pt x="371" y="52"/>
                  <a:pt x="369" y="46"/>
                  <a:pt x="373" y="53"/>
                </a:cubicBezTo>
                <a:cubicBezTo>
                  <a:pt x="374" y="51"/>
                  <a:pt x="374" y="51"/>
                  <a:pt x="374" y="51"/>
                </a:cubicBezTo>
                <a:cubicBezTo>
                  <a:pt x="377" y="53"/>
                  <a:pt x="366" y="52"/>
                  <a:pt x="379" y="50"/>
                </a:cubicBezTo>
                <a:cubicBezTo>
                  <a:pt x="379" y="49"/>
                  <a:pt x="379" y="49"/>
                  <a:pt x="379" y="49"/>
                </a:cubicBezTo>
                <a:cubicBezTo>
                  <a:pt x="381" y="52"/>
                  <a:pt x="381" y="52"/>
                  <a:pt x="381" y="52"/>
                </a:cubicBezTo>
                <a:cubicBezTo>
                  <a:pt x="374" y="53"/>
                  <a:pt x="374" y="53"/>
                  <a:pt x="374" y="53"/>
                </a:cubicBezTo>
                <a:cubicBezTo>
                  <a:pt x="380" y="58"/>
                  <a:pt x="380" y="58"/>
                  <a:pt x="380" y="58"/>
                </a:cubicBezTo>
                <a:cubicBezTo>
                  <a:pt x="379" y="58"/>
                  <a:pt x="375" y="56"/>
                  <a:pt x="377" y="61"/>
                </a:cubicBezTo>
                <a:cubicBezTo>
                  <a:pt x="375" y="63"/>
                  <a:pt x="373" y="61"/>
                  <a:pt x="371" y="63"/>
                </a:cubicBezTo>
                <a:cubicBezTo>
                  <a:pt x="372" y="65"/>
                  <a:pt x="372" y="65"/>
                  <a:pt x="372" y="65"/>
                </a:cubicBezTo>
                <a:cubicBezTo>
                  <a:pt x="371" y="66"/>
                  <a:pt x="371" y="66"/>
                  <a:pt x="371" y="66"/>
                </a:cubicBezTo>
                <a:cubicBezTo>
                  <a:pt x="375" y="70"/>
                  <a:pt x="375" y="70"/>
                  <a:pt x="375" y="70"/>
                </a:cubicBezTo>
                <a:cubicBezTo>
                  <a:pt x="378" y="70"/>
                  <a:pt x="378" y="70"/>
                  <a:pt x="378" y="70"/>
                </a:cubicBezTo>
                <a:cubicBezTo>
                  <a:pt x="372" y="75"/>
                  <a:pt x="372" y="75"/>
                  <a:pt x="372" y="75"/>
                </a:cubicBezTo>
                <a:cubicBezTo>
                  <a:pt x="370" y="73"/>
                  <a:pt x="370" y="73"/>
                  <a:pt x="370" y="73"/>
                </a:cubicBezTo>
                <a:cubicBezTo>
                  <a:pt x="364" y="76"/>
                  <a:pt x="364" y="76"/>
                  <a:pt x="364" y="76"/>
                </a:cubicBezTo>
                <a:cubicBezTo>
                  <a:pt x="363" y="77"/>
                  <a:pt x="363" y="77"/>
                  <a:pt x="363" y="77"/>
                </a:cubicBezTo>
                <a:cubicBezTo>
                  <a:pt x="366" y="78"/>
                  <a:pt x="366" y="78"/>
                  <a:pt x="366" y="78"/>
                </a:cubicBezTo>
                <a:cubicBezTo>
                  <a:pt x="363" y="79"/>
                  <a:pt x="363" y="79"/>
                  <a:pt x="363" y="79"/>
                </a:cubicBezTo>
                <a:cubicBezTo>
                  <a:pt x="363" y="80"/>
                  <a:pt x="358" y="84"/>
                  <a:pt x="359" y="81"/>
                </a:cubicBezTo>
                <a:cubicBezTo>
                  <a:pt x="360" y="79"/>
                  <a:pt x="360" y="79"/>
                  <a:pt x="360" y="79"/>
                </a:cubicBezTo>
                <a:cubicBezTo>
                  <a:pt x="355" y="79"/>
                  <a:pt x="355" y="79"/>
                  <a:pt x="355" y="79"/>
                </a:cubicBezTo>
                <a:cubicBezTo>
                  <a:pt x="351" y="83"/>
                  <a:pt x="351" y="83"/>
                  <a:pt x="351" y="83"/>
                </a:cubicBezTo>
                <a:cubicBezTo>
                  <a:pt x="355" y="85"/>
                  <a:pt x="355" y="85"/>
                  <a:pt x="355" y="85"/>
                </a:cubicBezTo>
                <a:cubicBezTo>
                  <a:pt x="354" y="85"/>
                  <a:pt x="353" y="85"/>
                  <a:pt x="354" y="86"/>
                </a:cubicBezTo>
                <a:cubicBezTo>
                  <a:pt x="358" y="86"/>
                  <a:pt x="358" y="86"/>
                  <a:pt x="358" y="86"/>
                </a:cubicBezTo>
                <a:cubicBezTo>
                  <a:pt x="360" y="88"/>
                  <a:pt x="355" y="90"/>
                  <a:pt x="355" y="90"/>
                </a:cubicBezTo>
                <a:cubicBezTo>
                  <a:pt x="355" y="90"/>
                  <a:pt x="358" y="88"/>
                  <a:pt x="355" y="91"/>
                </a:cubicBezTo>
                <a:cubicBezTo>
                  <a:pt x="362" y="89"/>
                  <a:pt x="362" y="89"/>
                  <a:pt x="362" y="89"/>
                </a:cubicBezTo>
                <a:cubicBezTo>
                  <a:pt x="366" y="85"/>
                  <a:pt x="366" y="85"/>
                  <a:pt x="366" y="85"/>
                </a:cubicBezTo>
                <a:cubicBezTo>
                  <a:pt x="378" y="84"/>
                  <a:pt x="378" y="84"/>
                  <a:pt x="378" y="84"/>
                </a:cubicBezTo>
                <a:cubicBezTo>
                  <a:pt x="385" y="80"/>
                  <a:pt x="385" y="80"/>
                  <a:pt x="385" y="80"/>
                </a:cubicBezTo>
                <a:cubicBezTo>
                  <a:pt x="386" y="80"/>
                  <a:pt x="386" y="80"/>
                  <a:pt x="386" y="80"/>
                </a:cubicBezTo>
                <a:cubicBezTo>
                  <a:pt x="381" y="83"/>
                  <a:pt x="381" y="83"/>
                  <a:pt x="381" y="83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1" y="87"/>
                  <a:pt x="381" y="87"/>
                  <a:pt x="381" y="87"/>
                </a:cubicBezTo>
                <a:cubicBezTo>
                  <a:pt x="384" y="87"/>
                  <a:pt x="386" y="84"/>
                  <a:pt x="388" y="87"/>
                </a:cubicBezTo>
                <a:cubicBezTo>
                  <a:pt x="389" y="88"/>
                  <a:pt x="387" y="86"/>
                  <a:pt x="388" y="88"/>
                </a:cubicBezTo>
                <a:cubicBezTo>
                  <a:pt x="398" y="87"/>
                  <a:pt x="398" y="87"/>
                  <a:pt x="398" y="87"/>
                </a:cubicBezTo>
                <a:cubicBezTo>
                  <a:pt x="404" y="89"/>
                  <a:pt x="404" y="89"/>
                  <a:pt x="404" y="89"/>
                </a:cubicBezTo>
                <a:cubicBezTo>
                  <a:pt x="404" y="89"/>
                  <a:pt x="404" y="89"/>
                  <a:pt x="404" y="89"/>
                </a:cubicBezTo>
                <a:cubicBezTo>
                  <a:pt x="401" y="92"/>
                  <a:pt x="401" y="92"/>
                  <a:pt x="401" y="92"/>
                </a:cubicBezTo>
                <a:cubicBezTo>
                  <a:pt x="406" y="96"/>
                  <a:pt x="406" y="96"/>
                  <a:pt x="406" y="96"/>
                </a:cubicBezTo>
                <a:cubicBezTo>
                  <a:pt x="399" y="93"/>
                  <a:pt x="399" y="93"/>
                  <a:pt x="399" y="93"/>
                </a:cubicBezTo>
                <a:cubicBezTo>
                  <a:pt x="398" y="92"/>
                  <a:pt x="403" y="92"/>
                  <a:pt x="397" y="92"/>
                </a:cubicBezTo>
                <a:cubicBezTo>
                  <a:pt x="397" y="93"/>
                  <a:pt x="397" y="93"/>
                  <a:pt x="397" y="93"/>
                </a:cubicBezTo>
                <a:cubicBezTo>
                  <a:pt x="398" y="94"/>
                  <a:pt x="402" y="86"/>
                  <a:pt x="398" y="96"/>
                </a:cubicBezTo>
                <a:cubicBezTo>
                  <a:pt x="397" y="98"/>
                  <a:pt x="397" y="98"/>
                  <a:pt x="397" y="98"/>
                </a:cubicBezTo>
                <a:cubicBezTo>
                  <a:pt x="400" y="99"/>
                  <a:pt x="400" y="99"/>
                  <a:pt x="400" y="99"/>
                </a:cubicBezTo>
                <a:cubicBezTo>
                  <a:pt x="400" y="104"/>
                  <a:pt x="400" y="104"/>
                  <a:pt x="400" y="104"/>
                </a:cubicBezTo>
                <a:cubicBezTo>
                  <a:pt x="392" y="106"/>
                  <a:pt x="392" y="106"/>
                  <a:pt x="392" y="106"/>
                </a:cubicBezTo>
                <a:cubicBezTo>
                  <a:pt x="390" y="105"/>
                  <a:pt x="400" y="103"/>
                  <a:pt x="388" y="110"/>
                </a:cubicBezTo>
                <a:cubicBezTo>
                  <a:pt x="384" y="108"/>
                  <a:pt x="384" y="108"/>
                  <a:pt x="384" y="108"/>
                </a:cubicBezTo>
                <a:cubicBezTo>
                  <a:pt x="379" y="110"/>
                  <a:pt x="379" y="110"/>
                  <a:pt x="379" y="110"/>
                </a:cubicBezTo>
                <a:cubicBezTo>
                  <a:pt x="380" y="113"/>
                  <a:pt x="382" y="110"/>
                  <a:pt x="384" y="111"/>
                </a:cubicBezTo>
                <a:cubicBezTo>
                  <a:pt x="382" y="114"/>
                  <a:pt x="382" y="114"/>
                  <a:pt x="382" y="114"/>
                </a:cubicBezTo>
                <a:cubicBezTo>
                  <a:pt x="385" y="114"/>
                  <a:pt x="385" y="114"/>
                  <a:pt x="385" y="114"/>
                </a:cubicBezTo>
                <a:cubicBezTo>
                  <a:pt x="386" y="111"/>
                  <a:pt x="386" y="111"/>
                  <a:pt x="386" y="111"/>
                </a:cubicBezTo>
                <a:cubicBezTo>
                  <a:pt x="391" y="112"/>
                  <a:pt x="391" y="112"/>
                  <a:pt x="391" y="112"/>
                </a:cubicBezTo>
                <a:cubicBezTo>
                  <a:pt x="391" y="114"/>
                  <a:pt x="391" y="114"/>
                  <a:pt x="391" y="114"/>
                </a:cubicBezTo>
                <a:cubicBezTo>
                  <a:pt x="397" y="117"/>
                  <a:pt x="397" y="117"/>
                  <a:pt x="397" y="117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400" y="118"/>
                  <a:pt x="400" y="118"/>
                  <a:pt x="400" y="118"/>
                </a:cubicBezTo>
                <a:cubicBezTo>
                  <a:pt x="400" y="122"/>
                  <a:pt x="400" y="122"/>
                  <a:pt x="400" y="122"/>
                </a:cubicBezTo>
                <a:cubicBezTo>
                  <a:pt x="405" y="119"/>
                  <a:pt x="405" y="119"/>
                  <a:pt x="405" y="119"/>
                </a:cubicBezTo>
                <a:cubicBezTo>
                  <a:pt x="408" y="119"/>
                  <a:pt x="408" y="119"/>
                  <a:pt x="408" y="119"/>
                </a:cubicBezTo>
                <a:cubicBezTo>
                  <a:pt x="412" y="121"/>
                  <a:pt x="412" y="116"/>
                  <a:pt x="416" y="117"/>
                </a:cubicBezTo>
                <a:cubicBezTo>
                  <a:pt x="418" y="116"/>
                  <a:pt x="424" y="116"/>
                  <a:pt x="418" y="112"/>
                </a:cubicBezTo>
                <a:cubicBezTo>
                  <a:pt x="425" y="112"/>
                  <a:pt x="425" y="112"/>
                  <a:pt x="425" y="112"/>
                </a:cubicBezTo>
                <a:cubicBezTo>
                  <a:pt x="426" y="108"/>
                  <a:pt x="426" y="108"/>
                  <a:pt x="426" y="108"/>
                </a:cubicBezTo>
                <a:cubicBezTo>
                  <a:pt x="428" y="104"/>
                  <a:pt x="428" y="104"/>
                  <a:pt x="428" y="104"/>
                </a:cubicBezTo>
                <a:cubicBezTo>
                  <a:pt x="428" y="105"/>
                  <a:pt x="428" y="105"/>
                  <a:pt x="428" y="105"/>
                </a:cubicBezTo>
                <a:cubicBezTo>
                  <a:pt x="434" y="107"/>
                  <a:pt x="434" y="107"/>
                  <a:pt x="434" y="107"/>
                </a:cubicBezTo>
                <a:cubicBezTo>
                  <a:pt x="435" y="107"/>
                  <a:pt x="428" y="110"/>
                  <a:pt x="437" y="107"/>
                </a:cubicBezTo>
                <a:cubicBezTo>
                  <a:pt x="434" y="105"/>
                  <a:pt x="434" y="105"/>
                  <a:pt x="434" y="105"/>
                </a:cubicBezTo>
                <a:cubicBezTo>
                  <a:pt x="438" y="102"/>
                  <a:pt x="438" y="102"/>
                  <a:pt x="438" y="102"/>
                </a:cubicBezTo>
                <a:cubicBezTo>
                  <a:pt x="443" y="105"/>
                  <a:pt x="443" y="105"/>
                  <a:pt x="443" y="105"/>
                </a:cubicBezTo>
                <a:cubicBezTo>
                  <a:pt x="449" y="104"/>
                  <a:pt x="449" y="104"/>
                  <a:pt x="449" y="104"/>
                </a:cubicBezTo>
                <a:cubicBezTo>
                  <a:pt x="450" y="104"/>
                  <a:pt x="450" y="104"/>
                  <a:pt x="450" y="104"/>
                </a:cubicBezTo>
                <a:cubicBezTo>
                  <a:pt x="453" y="103"/>
                  <a:pt x="432" y="110"/>
                  <a:pt x="456" y="101"/>
                </a:cubicBezTo>
                <a:cubicBezTo>
                  <a:pt x="471" y="92"/>
                  <a:pt x="471" y="92"/>
                  <a:pt x="471" y="92"/>
                </a:cubicBezTo>
                <a:cubicBezTo>
                  <a:pt x="469" y="91"/>
                  <a:pt x="468" y="91"/>
                  <a:pt x="469" y="88"/>
                </a:cubicBezTo>
                <a:cubicBezTo>
                  <a:pt x="471" y="88"/>
                  <a:pt x="471" y="88"/>
                  <a:pt x="471" y="88"/>
                </a:cubicBezTo>
                <a:cubicBezTo>
                  <a:pt x="478" y="87"/>
                  <a:pt x="478" y="87"/>
                  <a:pt x="478" y="87"/>
                </a:cubicBezTo>
                <a:cubicBezTo>
                  <a:pt x="477" y="88"/>
                  <a:pt x="476" y="86"/>
                  <a:pt x="475" y="89"/>
                </a:cubicBezTo>
                <a:cubicBezTo>
                  <a:pt x="475" y="91"/>
                  <a:pt x="475" y="91"/>
                  <a:pt x="475" y="91"/>
                </a:cubicBezTo>
                <a:cubicBezTo>
                  <a:pt x="475" y="93"/>
                  <a:pt x="475" y="93"/>
                  <a:pt x="475" y="93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81" y="86"/>
                  <a:pt x="481" y="86"/>
                  <a:pt x="481" y="86"/>
                </a:cubicBezTo>
                <a:cubicBezTo>
                  <a:pt x="482" y="85"/>
                  <a:pt x="482" y="85"/>
                  <a:pt x="482" y="85"/>
                </a:cubicBezTo>
                <a:cubicBezTo>
                  <a:pt x="484" y="89"/>
                  <a:pt x="484" y="89"/>
                  <a:pt x="484" y="89"/>
                </a:cubicBezTo>
                <a:cubicBezTo>
                  <a:pt x="489" y="86"/>
                  <a:pt x="489" y="86"/>
                  <a:pt x="489" y="86"/>
                </a:cubicBezTo>
                <a:cubicBezTo>
                  <a:pt x="492" y="88"/>
                  <a:pt x="492" y="88"/>
                  <a:pt x="492" y="88"/>
                </a:cubicBezTo>
                <a:cubicBezTo>
                  <a:pt x="496" y="85"/>
                  <a:pt x="496" y="85"/>
                  <a:pt x="496" y="85"/>
                </a:cubicBezTo>
                <a:cubicBezTo>
                  <a:pt x="497" y="87"/>
                  <a:pt x="488" y="83"/>
                  <a:pt x="498" y="87"/>
                </a:cubicBezTo>
                <a:cubicBezTo>
                  <a:pt x="502" y="83"/>
                  <a:pt x="502" y="83"/>
                  <a:pt x="502" y="83"/>
                </a:cubicBezTo>
                <a:cubicBezTo>
                  <a:pt x="508" y="82"/>
                  <a:pt x="508" y="82"/>
                  <a:pt x="508" y="82"/>
                </a:cubicBezTo>
                <a:cubicBezTo>
                  <a:pt x="513" y="78"/>
                  <a:pt x="513" y="78"/>
                  <a:pt x="513" y="78"/>
                </a:cubicBezTo>
                <a:cubicBezTo>
                  <a:pt x="513" y="75"/>
                  <a:pt x="513" y="75"/>
                  <a:pt x="513" y="75"/>
                </a:cubicBezTo>
                <a:cubicBezTo>
                  <a:pt x="515" y="74"/>
                  <a:pt x="515" y="74"/>
                  <a:pt x="515" y="74"/>
                </a:cubicBezTo>
                <a:cubicBezTo>
                  <a:pt x="518" y="76"/>
                  <a:pt x="518" y="76"/>
                  <a:pt x="518" y="76"/>
                </a:cubicBezTo>
                <a:cubicBezTo>
                  <a:pt x="521" y="73"/>
                  <a:pt x="521" y="73"/>
                  <a:pt x="521" y="73"/>
                </a:cubicBezTo>
                <a:cubicBezTo>
                  <a:pt x="522" y="75"/>
                  <a:pt x="522" y="75"/>
                  <a:pt x="522" y="75"/>
                </a:cubicBezTo>
                <a:cubicBezTo>
                  <a:pt x="527" y="72"/>
                  <a:pt x="527" y="72"/>
                  <a:pt x="527" y="72"/>
                </a:cubicBezTo>
                <a:cubicBezTo>
                  <a:pt x="532" y="71"/>
                  <a:pt x="532" y="71"/>
                  <a:pt x="532" y="71"/>
                </a:cubicBezTo>
                <a:cubicBezTo>
                  <a:pt x="533" y="71"/>
                  <a:pt x="527" y="75"/>
                  <a:pt x="534" y="69"/>
                </a:cubicBezTo>
                <a:cubicBezTo>
                  <a:pt x="535" y="70"/>
                  <a:pt x="535" y="70"/>
                  <a:pt x="535" y="70"/>
                </a:cubicBezTo>
                <a:cubicBezTo>
                  <a:pt x="538" y="65"/>
                  <a:pt x="538" y="65"/>
                  <a:pt x="538" y="65"/>
                </a:cubicBezTo>
                <a:cubicBezTo>
                  <a:pt x="545" y="65"/>
                  <a:pt x="545" y="65"/>
                  <a:pt x="545" y="65"/>
                </a:cubicBezTo>
                <a:cubicBezTo>
                  <a:pt x="546" y="64"/>
                  <a:pt x="546" y="64"/>
                  <a:pt x="546" y="64"/>
                </a:cubicBezTo>
                <a:cubicBezTo>
                  <a:pt x="541" y="67"/>
                  <a:pt x="548" y="61"/>
                  <a:pt x="540" y="62"/>
                </a:cubicBezTo>
                <a:cubicBezTo>
                  <a:pt x="544" y="61"/>
                  <a:pt x="544" y="61"/>
                  <a:pt x="544" y="61"/>
                </a:cubicBezTo>
                <a:cubicBezTo>
                  <a:pt x="545" y="62"/>
                  <a:pt x="545" y="62"/>
                  <a:pt x="545" y="62"/>
                </a:cubicBezTo>
                <a:cubicBezTo>
                  <a:pt x="548" y="60"/>
                  <a:pt x="548" y="60"/>
                  <a:pt x="548" y="60"/>
                </a:cubicBezTo>
                <a:cubicBezTo>
                  <a:pt x="551" y="62"/>
                  <a:pt x="551" y="62"/>
                  <a:pt x="551" y="62"/>
                </a:cubicBezTo>
                <a:cubicBezTo>
                  <a:pt x="555" y="60"/>
                  <a:pt x="555" y="60"/>
                  <a:pt x="555" y="60"/>
                </a:cubicBezTo>
                <a:cubicBezTo>
                  <a:pt x="561" y="59"/>
                  <a:pt x="561" y="59"/>
                  <a:pt x="561" y="59"/>
                </a:cubicBezTo>
                <a:cubicBezTo>
                  <a:pt x="562" y="60"/>
                  <a:pt x="562" y="60"/>
                  <a:pt x="562" y="60"/>
                </a:cubicBezTo>
                <a:cubicBezTo>
                  <a:pt x="568" y="57"/>
                  <a:pt x="568" y="57"/>
                  <a:pt x="568" y="57"/>
                </a:cubicBezTo>
                <a:cubicBezTo>
                  <a:pt x="568" y="56"/>
                  <a:pt x="562" y="58"/>
                  <a:pt x="570" y="57"/>
                </a:cubicBezTo>
                <a:cubicBezTo>
                  <a:pt x="571" y="53"/>
                  <a:pt x="571" y="53"/>
                  <a:pt x="571" y="53"/>
                </a:cubicBezTo>
                <a:cubicBezTo>
                  <a:pt x="580" y="52"/>
                  <a:pt x="580" y="52"/>
                  <a:pt x="580" y="52"/>
                </a:cubicBezTo>
                <a:cubicBezTo>
                  <a:pt x="582" y="50"/>
                  <a:pt x="582" y="50"/>
                  <a:pt x="582" y="50"/>
                </a:cubicBezTo>
                <a:cubicBezTo>
                  <a:pt x="586" y="50"/>
                  <a:pt x="586" y="50"/>
                  <a:pt x="586" y="50"/>
                </a:cubicBezTo>
                <a:cubicBezTo>
                  <a:pt x="589" y="46"/>
                  <a:pt x="589" y="46"/>
                  <a:pt x="589" y="46"/>
                </a:cubicBezTo>
                <a:cubicBezTo>
                  <a:pt x="595" y="44"/>
                  <a:pt x="595" y="44"/>
                  <a:pt x="595" y="44"/>
                </a:cubicBezTo>
                <a:cubicBezTo>
                  <a:pt x="598" y="40"/>
                  <a:pt x="598" y="40"/>
                  <a:pt x="598" y="40"/>
                </a:cubicBezTo>
                <a:cubicBezTo>
                  <a:pt x="605" y="36"/>
                  <a:pt x="605" y="36"/>
                  <a:pt x="605" y="36"/>
                </a:cubicBezTo>
                <a:cubicBezTo>
                  <a:pt x="607" y="38"/>
                  <a:pt x="607" y="38"/>
                  <a:pt x="607" y="38"/>
                </a:cubicBezTo>
                <a:cubicBezTo>
                  <a:pt x="610" y="38"/>
                  <a:pt x="610" y="38"/>
                  <a:pt x="610" y="38"/>
                </a:cubicBezTo>
                <a:cubicBezTo>
                  <a:pt x="613" y="35"/>
                  <a:pt x="613" y="35"/>
                  <a:pt x="613" y="35"/>
                </a:cubicBezTo>
                <a:cubicBezTo>
                  <a:pt x="621" y="34"/>
                  <a:pt x="621" y="34"/>
                  <a:pt x="621" y="34"/>
                </a:cubicBezTo>
                <a:cubicBezTo>
                  <a:pt x="619" y="32"/>
                  <a:pt x="620" y="33"/>
                  <a:pt x="626" y="31"/>
                </a:cubicBezTo>
                <a:cubicBezTo>
                  <a:pt x="622" y="28"/>
                  <a:pt x="622" y="28"/>
                  <a:pt x="622" y="28"/>
                </a:cubicBezTo>
                <a:cubicBezTo>
                  <a:pt x="618" y="28"/>
                  <a:pt x="618" y="28"/>
                  <a:pt x="618" y="28"/>
                </a:cubicBezTo>
                <a:cubicBezTo>
                  <a:pt x="622" y="27"/>
                  <a:pt x="622" y="27"/>
                  <a:pt x="622" y="27"/>
                </a:cubicBezTo>
                <a:cubicBezTo>
                  <a:pt x="627" y="29"/>
                  <a:pt x="627" y="29"/>
                  <a:pt x="627" y="29"/>
                </a:cubicBezTo>
                <a:cubicBezTo>
                  <a:pt x="628" y="30"/>
                  <a:pt x="620" y="26"/>
                  <a:pt x="628" y="32"/>
                </a:cubicBezTo>
                <a:cubicBezTo>
                  <a:pt x="633" y="30"/>
                  <a:pt x="633" y="30"/>
                  <a:pt x="633" y="30"/>
                </a:cubicBezTo>
                <a:cubicBezTo>
                  <a:pt x="633" y="27"/>
                  <a:pt x="633" y="27"/>
                  <a:pt x="633" y="27"/>
                </a:cubicBezTo>
                <a:cubicBezTo>
                  <a:pt x="638" y="27"/>
                  <a:pt x="638" y="27"/>
                  <a:pt x="638" y="27"/>
                </a:cubicBezTo>
                <a:cubicBezTo>
                  <a:pt x="639" y="23"/>
                  <a:pt x="639" y="23"/>
                  <a:pt x="639" y="23"/>
                </a:cubicBezTo>
                <a:cubicBezTo>
                  <a:pt x="640" y="25"/>
                  <a:pt x="640" y="25"/>
                  <a:pt x="640" y="25"/>
                </a:cubicBezTo>
                <a:cubicBezTo>
                  <a:pt x="640" y="24"/>
                  <a:pt x="645" y="25"/>
                  <a:pt x="646" y="20"/>
                </a:cubicBezTo>
                <a:cubicBezTo>
                  <a:pt x="644" y="19"/>
                  <a:pt x="644" y="19"/>
                  <a:pt x="644" y="19"/>
                </a:cubicBezTo>
                <a:cubicBezTo>
                  <a:pt x="649" y="17"/>
                  <a:pt x="649" y="17"/>
                  <a:pt x="649" y="17"/>
                </a:cubicBezTo>
                <a:cubicBezTo>
                  <a:pt x="654" y="19"/>
                  <a:pt x="654" y="19"/>
                  <a:pt x="654" y="19"/>
                </a:cubicBezTo>
                <a:cubicBezTo>
                  <a:pt x="657" y="15"/>
                  <a:pt x="657" y="15"/>
                  <a:pt x="657" y="15"/>
                </a:cubicBezTo>
                <a:cubicBezTo>
                  <a:pt x="656" y="14"/>
                  <a:pt x="656" y="14"/>
                  <a:pt x="656" y="14"/>
                </a:cubicBezTo>
                <a:cubicBezTo>
                  <a:pt x="649" y="11"/>
                  <a:pt x="649" y="11"/>
                  <a:pt x="649" y="11"/>
                </a:cubicBezTo>
                <a:cubicBezTo>
                  <a:pt x="644" y="11"/>
                  <a:pt x="644" y="11"/>
                  <a:pt x="644" y="11"/>
                </a:cubicBezTo>
                <a:cubicBezTo>
                  <a:pt x="641" y="10"/>
                  <a:pt x="644" y="16"/>
                  <a:pt x="640" y="11"/>
                </a:cubicBezTo>
                <a:cubicBezTo>
                  <a:pt x="644" y="8"/>
                  <a:pt x="644" y="8"/>
                  <a:pt x="644" y="8"/>
                </a:cubicBezTo>
                <a:cubicBezTo>
                  <a:pt x="663" y="5"/>
                  <a:pt x="663" y="5"/>
                  <a:pt x="663" y="5"/>
                </a:cubicBezTo>
                <a:cubicBezTo>
                  <a:pt x="664" y="3"/>
                  <a:pt x="664" y="3"/>
                  <a:pt x="664" y="3"/>
                </a:cubicBezTo>
                <a:cubicBezTo>
                  <a:pt x="663" y="2"/>
                  <a:pt x="663" y="2"/>
                  <a:pt x="663" y="2"/>
                </a:cubicBezTo>
                <a:cubicBezTo>
                  <a:pt x="667" y="4"/>
                  <a:pt x="667" y="4"/>
                  <a:pt x="667" y="4"/>
                </a:cubicBezTo>
                <a:cubicBezTo>
                  <a:pt x="667" y="5"/>
                  <a:pt x="667" y="5"/>
                  <a:pt x="667" y="5"/>
                </a:cubicBezTo>
                <a:cubicBezTo>
                  <a:pt x="668" y="6"/>
                  <a:pt x="668" y="6"/>
                  <a:pt x="668" y="6"/>
                </a:cubicBezTo>
                <a:cubicBezTo>
                  <a:pt x="671" y="5"/>
                  <a:pt x="674" y="6"/>
                  <a:pt x="676" y="5"/>
                </a:cubicBezTo>
                <a:cubicBezTo>
                  <a:pt x="677" y="8"/>
                  <a:pt x="677" y="8"/>
                  <a:pt x="677" y="8"/>
                </a:cubicBezTo>
                <a:cubicBezTo>
                  <a:pt x="676" y="10"/>
                  <a:pt x="676" y="10"/>
                  <a:pt x="676" y="10"/>
                </a:cubicBezTo>
                <a:cubicBezTo>
                  <a:pt x="678" y="13"/>
                  <a:pt x="678" y="13"/>
                  <a:pt x="678" y="13"/>
                </a:cubicBezTo>
                <a:cubicBezTo>
                  <a:pt x="679" y="12"/>
                  <a:pt x="679" y="12"/>
                  <a:pt x="679" y="12"/>
                </a:cubicBezTo>
                <a:cubicBezTo>
                  <a:pt x="678" y="14"/>
                  <a:pt x="678" y="14"/>
                  <a:pt x="678" y="14"/>
                </a:cubicBezTo>
                <a:cubicBezTo>
                  <a:pt x="671" y="15"/>
                  <a:pt x="671" y="15"/>
                  <a:pt x="671" y="15"/>
                </a:cubicBezTo>
                <a:cubicBezTo>
                  <a:pt x="668" y="19"/>
                  <a:pt x="668" y="19"/>
                  <a:pt x="668" y="19"/>
                </a:cubicBezTo>
                <a:cubicBezTo>
                  <a:pt x="674" y="20"/>
                  <a:pt x="674" y="20"/>
                  <a:pt x="674" y="20"/>
                </a:cubicBezTo>
                <a:cubicBezTo>
                  <a:pt x="677" y="17"/>
                  <a:pt x="677" y="17"/>
                  <a:pt x="677" y="17"/>
                </a:cubicBezTo>
                <a:cubicBezTo>
                  <a:pt x="702" y="19"/>
                  <a:pt x="702" y="19"/>
                  <a:pt x="702" y="19"/>
                </a:cubicBezTo>
                <a:cubicBezTo>
                  <a:pt x="704" y="16"/>
                  <a:pt x="706" y="17"/>
                  <a:pt x="708" y="18"/>
                </a:cubicBezTo>
                <a:cubicBezTo>
                  <a:pt x="708" y="20"/>
                  <a:pt x="708" y="20"/>
                  <a:pt x="708" y="20"/>
                </a:cubicBezTo>
                <a:cubicBezTo>
                  <a:pt x="706" y="19"/>
                  <a:pt x="706" y="19"/>
                  <a:pt x="706" y="19"/>
                </a:cubicBezTo>
                <a:cubicBezTo>
                  <a:pt x="705" y="20"/>
                  <a:pt x="705" y="20"/>
                  <a:pt x="705" y="20"/>
                </a:cubicBezTo>
                <a:cubicBezTo>
                  <a:pt x="702" y="20"/>
                  <a:pt x="706" y="14"/>
                  <a:pt x="705" y="23"/>
                </a:cubicBezTo>
                <a:cubicBezTo>
                  <a:pt x="702" y="23"/>
                  <a:pt x="702" y="23"/>
                  <a:pt x="702" y="23"/>
                </a:cubicBezTo>
                <a:cubicBezTo>
                  <a:pt x="702" y="27"/>
                  <a:pt x="695" y="28"/>
                  <a:pt x="690" y="27"/>
                </a:cubicBezTo>
                <a:cubicBezTo>
                  <a:pt x="688" y="27"/>
                  <a:pt x="703" y="28"/>
                  <a:pt x="685" y="28"/>
                </a:cubicBezTo>
                <a:cubicBezTo>
                  <a:pt x="684" y="28"/>
                  <a:pt x="689" y="25"/>
                  <a:pt x="683" y="29"/>
                </a:cubicBezTo>
                <a:cubicBezTo>
                  <a:pt x="683" y="30"/>
                  <a:pt x="683" y="30"/>
                  <a:pt x="683" y="30"/>
                </a:cubicBezTo>
                <a:cubicBezTo>
                  <a:pt x="685" y="28"/>
                  <a:pt x="683" y="27"/>
                  <a:pt x="687" y="32"/>
                </a:cubicBezTo>
                <a:cubicBezTo>
                  <a:pt x="687" y="32"/>
                  <a:pt x="687" y="32"/>
                  <a:pt x="687" y="32"/>
                </a:cubicBezTo>
                <a:cubicBezTo>
                  <a:pt x="688" y="33"/>
                  <a:pt x="688" y="33"/>
                  <a:pt x="688" y="33"/>
                </a:cubicBezTo>
                <a:cubicBezTo>
                  <a:pt x="690" y="32"/>
                  <a:pt x="690" y="32"/>
                  <a:pt x="690" y="32"/>
                </a:cubicBezTo>
                <a:cubicBezTo>
                  <a:pt x="692" y="29"/>
                  <a:pt x="694" y="37"/>
                  <a:pt x="694" y="29"/>
                </a:cubicBezTo>
                <a:cubicBezTo>
                  <a:pt x="702" y="29"/>
                  <a:pt x="702" y="29"/>
                  <a:pt x="702" y="29"/>
                </a:cubicBezTo>
                <a:cubicBezTo>
                  <a:pt x="707" y="27"/>
                  <a:pt x="707" y="27"/>
                  <a:pt x="707" y="27"/>
                </a:cubicBezTo>
                <a:cubicBezTo>
                  <a:pt x="705" y="32"/>
                  <a:pt x="705" y="32"/>
                  <a:pt x="705" y="32"/>
                </a:cubicBezTo>
                <a:cubicBezTo>
                  <a:pt x="699" y="32"/>
                  <a:pt x="699" y="32"/>
                  <a:pt x="699" y="32"/>
                </a:cubicBezTo>
                <a:cubicBezTo>
                  <a:pt x="698" y="33"/>
                  <a:pt x="698" y="33"/>
                  <a:pt x="698" y="33"/>
                </a:cubicBezTo>
                <a:cubicBezTo>
                  <a:pt x="697" y="32"/>
                  <a:pt x="697" y="32"/>
                  <a:pt x="697" y="32"/>
                </a:cubicBezTo>
                <a:cubicBezTo>
                  <a:pt x="694" y="37"/>
                  <a:pt x="694" y="37"/>
                  <a:pt x="694" y="37"/>
                </a:cubicBezTo>
                <a:cubicBezTo>
                  <a:pt x="682" y="43"/>
                  <a:pt x="682" y="43"/>
                  <a:pt x="682" y="43"/>
                </a:cubicBezTo>
                <a:cubicBezTo>
                  <a:pt x="682" y="44"/>
                  <a:pt x="682" y="44"/>
                  <a:pt x="682" y="44"/>
                </a:cubicBezTo>
                <a:cubicBezTo>
                  <a:pt x="685" y="41"/>
                  <a:pt x="688" y="47"/>
                  <a:pt x="690" y="42"/>
                </a:cubicBezTo>
                <a:cubicBezTo>
                  <a:pt x="696" y="40"/>
                  <a:pt x="693" y="41"/>
                  <a:pt x="699" y="43"/>
                </a:cubicBezTo>
                <a:cubicBezTo>
                  <a:pt x="700" y="40"/>
                  <a:pt x="700" y="40"/>
                  <a:pt x="700" y="40"/>
                </a:cubicBezTo>
                <a:cubicBezTo>
                  <a:pt x="702" y="41"/>
                  <a:pt x="705" y="42"/>
                  <a:pt x="706" y="38"/>
                </a:cubicBezTo>
                <a:cubicBezTo>
                  <a:pt x="708" y="38"/>
                  <a:pt x="710" y="38"/>
                  <a:pt x="711" y="37"/>
                </a:cubicBezTo>
                <a:cubicBezTo>
                  <a:pt x="712" y="41"/>
                  <a:pt x="712" y="41"/>
                  <a:pt x="712" y="41"/>
                </a:cubicBezTo>
                <a:cubicBezTo>
                  <a:pt x="718" y="39"/>
                  <a:pt x="718" y="39"/>
                  <a:pt x="718" y="39"/>
                </a:cubicBezTo>
                <a:cubicBezTo>
                  <a:pt x="722" y="41"/>
                  <a:pt x="722" y="41"/>
                  <a:pt x="722" y="41"/>
                </a:cubicBezTo>
                <a:cubicBezTo>
                  <a:pt x="724" y="41"/>
                  <a:pt x="724" y="41"/>
                  <a:pt x="724" y="41"/>
                </a:cubicBezTo>
                <a:cubicBezTo>
                  <a:pt x="727" y="36"/>
                  <a:pt x="727" y="36"/>
                  <a:pt x="727" y="36"/>
                </a:cubicBezTo>
                <a:cubicBezTo>
                  <a:pt x="728" y="38"/>
                  <a:pt x="729" y="35"/>
                  <a:pt x="730" y="37"/>
                </a:cubicBezTo>
                <a:cubicBezTo>
                  <a:pt x="729" y="34"/>
                  <a:pt x="729" y="34"/>
                  <a:pt x="729" y="34"/>
                </a:cubicBezTo>
                <a:cubicBezTo>
                  <a:pt x="730" y="35"/>
                  <a:pt x="730" y="35"/>
                  <a:pt x="730" y="35"/>
                </a:cubicBezTo>
                <a:cubicBezTo>
                  <a:pt x="734" y="33"/>
                  <a:pt x="728" y="40"/>
                  <a:pt x="733" y="33"/>
                </a:cubicBezTo>
                <a:cubicBezTo>
                  <a:pt x="728" y="30"/>
                  <a:pt x="728" y="30"/>
                  <a:pt x="728" y="30"/>
                </a:cubicBezTo>
                <a:cubicBezTo>
                  <a:pt x="724" y="31"/>
                  <a:pt x="724" y="31"/>
                  <a:pt x="724" y="31"/>
                </a:cubicBezTo>
                <a:cubicBezTo>
                  <a:pt x="724" y="29"/>
                  <a:pt x="724" y="29"/>
                  <a:pt x="724" y="29"/>
                </a:cubicBezTo>
                <a:cubicBezTo>
                  <a:pt x="724" y="27"/>
                  <a:pt x="724" y="27"/>
                  <a:pt x="724" y="27"/>
                </a:cubicBezTo>
                <a:cubicBezTo>
                  <a:pt x="722" y="26"/>
                  <a:pt x="722" y="26"/>
                  <a:pt x="722" y="26"/>
                </a:cubicBezTo>
                <a:cubicBezTo>
                  <a:pt x="721" y="25"/>
                  <a:pt x="718" y="29"/>
                  <a:pt x="718" y="24"/>
                </a:cubicBezTo>
                <a:cubicBezTo>
                  <a:pt x="718" y="24"/>
                  <a:pt x="716" y="26"/>
                  <a:pt x="719" y="23"/>
                </a:cubicBezTo>
                <a:cubicBezTo>
                  <a:pt x="724" y="26"/>
                  <a:pt x="724" y="26"/>
                  <a:pt x="724" y="26"/>
                </a:cubicBezTo>
                <a:cubicBezTo>
                  <a:pt x="726" y="26"/>
                  <a:pt x="726" y="26"/>
                  <a:pt x="726" y="26"/>
                </a:cubicBezTo>
                <a:cubicBezTo>
                  <a:pt x="726" y="24"/>
                  <a:pt x="726" y="24"/>
                  <a:pt x="726" y="24"/>
                </a:cubicBezTo>
                <a:cubicBezTo>
                  <a:pt x="724" y="22"/>
                  <a:pt x="724" y="22"/>
                  <a:pt x="724" y="22"/>
                </a:cubicBezTo>
                <a:cubicBezTo>
                  <a:pt x="718" y="22"/>
                  <a:pt x="718" y="22"/>
                  <a:pt x="718" y="22"/>
                </a:cubicBezTo>
                <a:cubicBezTo>
                  <a:pt x="715" y="25"/>
                  <a:pt x="715" y="25"/>
                  <a:pt x="715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09" y="26"/>
                  <a:pt x="709" y="26"/>
                  <a:pt x="709" y="26"/>
                </a:cubicBezTo>
                <a:cubicBezTo>
                  <a:pt x="706" y="24"/>
                  <a:pt x="706" y="24"/>
                  <a:pt x="706" y="24"/>
                </a:cubicBezTo>
                <a:cubicBezTo>
                  <a:pt x="709" y="23"/>
                  <a:pt x="709" y="23"/>
                  <a:pt x="709" y="23"/>
                </a:cubicBezTo>
                <a:cubicBezTo>
                  <a:pt x="708" y="22"/>
                  <a:pt x="710" y="28"/>
                  <a:pt x="715" y="21"/>
                </a:cubicBezTo>
                <a:cubicBezTo>
                  <a:pt x="715" y="20"/>
                  <a:pt x="715" y="20"/>
                  <a:pt x="715" y="20"/>
                </a:cubicBezTo>
                <a:cubicBezTo>
                  <a:pt x="711" y="20"/>
                  <a:pt x="711" y="20"/>
                  <a:pt x="711" y="20"/>
                </a:cubicBezTo>
                <a:cubicBezTo>
                  <a:pt x="710" y="19"/>
                  <a:pt x="710" y="19"/>
                  <a:pt x="710" y="19"/>
                </a:cubicBezTo>
                <a:cubicBezTo>
                  <a:pt x="711" y="18"/>
                  <a:pt x="711" y="18"/>
                  <a:pt x="711" y="18"/>
                </a:cubicBezTo>
                <a:cubicBezTo>
                  <a:pt x="720" y="19"/>
                  <a:pt x="720" y="19"/>
                  <a:pt x="720" y="19"/>
                </a:cubicBezTo>
                <a:cubicBezTo>
                  <a:pt x="723" y="21"/>
                  <a:pt x="721" y="16"/>
                  <a:pt x="725" y="16"/>
                </a:cubicBezTo>
                <a:cubicBezTo>
                  <a:pt x="725" y="20"/>
                  <a:pt x="725" y="20"/>
                  <a:pt x="725" y="20"/>
                </a:cubicBezTo>
                <a:cubicBezTo>
                  <a:pt x="732" y="17"/>
                  <a:pt x="732" y="17"/>
                  <a:pt x="732" y="17"/>
                </a:cubicBezTo>
                <a:cubicBezTo>
                  <a:pt x="739" y="18"/>
                  <a:pt x="739" y="18"/>
                  <a:pt x="739" y="18"/>
                </a:cubicBezTo>
                <a:cubicBezTo>
                  <a:pt x="740" y="20"/>
                  <a:pt x="740" y="20"/>
                  <a:pt x="740" y="20"/>
                </a:cubicBezTo>
                <a:cubicBezTo>
                  <a:pt x="744" y="18"/>
                  <a:pt x="744" y="18"/>
                  <a:pt x="744" y="18"/>
                </a:cubicBezTo>
                <a:cubicBezTo>
                  <a:pt x="747" y="16"/>
                  <a:pt x="747" y="16"/>
                  <a:pt x="747" y="16"/>
                </a:cubicBezTo>
                <a:cubicBezTo>
                  <a:pt x="744" y="20"/>
                  <a:pt x="744" y="20"/>
                  <a:pt x="744" y="20"/>
                </a:cubicBezTo>
                <a:cubicBezTo>
                  <a:pt x="743" y="23"/>
                  <a:pt x="743" y="23"/>
                  <a:pt x="743" y="23"/>
                </a:cubicBezTo>
                <a:cubicBezTo>
                  <a:pt x="744" y="24"/>
                  <a:pt x="744" y="24"/>
                  <a:pt x="744" y="24"/>
                </a:cubicBezTo>
                <a:cubicBezTo>
                  <a:pt x="738" y="26"/>
                  <a:pt x="738" y="26"/>
                  <a:pt x="738" y="26"/>
                </a:cubicBezTo>
                <a:cubicBezTo>
                  <a:pt x="740" y="27"/>
                  <a:pt x="740" y="27"/>
                  <a:pt x="740" y="27"/>
                </a:cubicBezTo>
                <a:cubicBezTo>
                  <a:pt x="738" y="28"/>
                  <a:pt x="738" y="28"/>
                  <a:pt x="738" y="28"/>
                </a:cubicBezTo>
                <a:cubicBezTo>
                  <a:pt x="737" y="29"/>
                  <a:pt x="749" y="24"/>
                  <a:pt x="733" y="28"/>
                </a:cubicBezTo>
                <a:cubicBezTo>
                  <a:pt x="734" y="33"/>
                  <a:pt x="734" y="33"/>
                  <a:pt x="734" y="33"/>
                </a:cubicBezTo>
                <a:cubicBezTo>
                  <a:pt x="736" y="34"/>
                  <a:pt x="736" y="34"/>
                  <a:pt x="736" y="34"/>
                </a:cubicBezTo>
                <a:cubicBezTo>
                  <a:pt x="736" y="33"/>
                  <a:pt x="737" y="35"/>
                  <a:pt x="737" y="33"/>
                </a:cubicBezTo>
                <a:cubicBezTo>
                  <a:pt x="737" y="35"/>
                  <a:pt x="737" y="35"/>
                  <a:pt x="737" y="35"/>
                </a:cubicBezTo>
                <a:cubicBezTo>
                  <a:pt x="737" y="35"/>
                  <a:pt x="737" y="35"/>
                  <a:pt x="737" y="35"/>
                </a:cubicBezTo>
                <a:cubicBezTo>
                  <a:pt x="732" y="33"/>
                  <a:pt x="735" y="38"/>
                  <a:pt x="732" y="38"/>
                </a:cubicBezTo>
                <a:cubicBezTo>
                  <a:pt x="731" y="38"/>
                  <a:pt x="731" y="38"/>
                  <a:pt x="731" y="38"/>
                </a:cubicBezTo>
                <a:cubicBezTo>
                  <a:pt x="729" y="39"/>
                  <a:pt x="729" y="39"/>
                  <a:pt x="729" y="39"/>
                </a:cubicBezTo>
                <a:cubicBezTo>
                  <a:pt x="730" y="40"/>
                  <a:pt x="730" y="40"/>
                  <a:pt x="730" y="40"/>
                </a:cubicBezTo>
                <a:cubicBezTo>
                  <a:pt x="726" y="43"/>
                  <a:pt x="726" y="43"/>
                  <a:pt x="726" y="43"/>
                </a:cubicBezTo>
                <a:cubicBezTo>
                  <a:pt x="726" y="44"/>
                  <a:pt x="726" y="44"/>
                  <a:pt x="726" y="44"/>
                </a:cubicBezTo>
                <a:cubicBezTo>
                  <a:pt x="722" y="43"/>
                  <a:pt x="722" y="43"/>
                  <a:pt x="722" y="43"/>
                </a:cubicBezTo>
                <a:cubicBezTo>
                  <a:pt x="720" y="47"/>
                  <a:pt x="720" y="47"/>
                  <a:pt x="720" y="47"/>
                </a:cubicBezTo>
                <a:cubicBezTo>
                  <a:pt x="716" y="47"/>
                  <a:pt x="716" y="47"/>
                  <a:pt x="716" y="47"/>
                </a:cubicBezTo>
                <a:cubicBezTo>
                  <a:pt x="723" y="48"/>
                  <a:pt x="723" y="48"/>
                  <a:pt x="723" y="48"/>
                </a:cubicBezTo>
                <a:cubicBezTo>
                  <a:pt x="723" y="51"/>
                  <a:pt x="723" y="51"/>
                  <a:pt x="723" y="51"/>
                </a:cubicBezTo>
                <a:cubicBezTo>
                  <a:pt x="720" y="50"/>
                  <a:pt x="720" y="50"/>
                  <a:pt x="720" y="50"/>
                </a:cubicBezTo>
                <a:cubicBezTo>
                  <a:pt x="717" y="52"/>
                  <a:pt x="734" y="49"/>
                  <a:pt x="714" y="53"/>
                </a:cubicBezTo>
                <a:cubicBezTo>
                  <a:pt x="718" y="54"/>
                  <a:pt x="718" y="54"/>
                  <a:pt x="718" y="54"/>
                </a:cubicBezTo>
                <a:cubicBezTo>
                  <a:pt x="714" y="55"/>
                  <a:pt x="714" y="55"/>
                  <a:pt x="714" y="55"/>
                </a:cubicBezTo>
                <a:cubicBezTo>
                  <a:pt x="713" y="58"/>
                  <a:pt x="721" y="52"/>
                  <a:pt x="711" y="58"/>
                </a:cubicBezTo>
                <a:cubicBezTo>
                  <a:pt x="711" y="59"/>
                  <a:pt x="717" y="58"/>
                  <a:pt x="709" y="57"/>
                </a:cubicBezTo>
                <a:cubicBezTo>
                  <a:pt x="709" y="58"/>
                  <a:pt x="713" y="55"/>
                  <a:pt x="708" y="59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1" y="63"/>
                  <a:pt x="711" y="63"/>
                  <a:pt x="711" y="63"/>
                </a:cubicBezTo>
                <a:cubicBezTo>
                  <a:pt x="711" y="65"/>
                  <a:pt x="711" y="65"/>
                  <a:pt x="711" y="65"/>
                </a:cubicBezTo>
                <a:cubicBezTo>
                  <a:pt x="723" y="64"/>
                  <a:pt x="723" y="64"/>
                  <a:pt x="723" y="64"/>
                </a:cubicBezTo>
                <a:cubicBezTo>
                  <a:pt x="728" y="66"/>
                  <a:pt x="728" y="66"/>
                  <a:pt x="728" y="66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24" y="68"/>
                  <a:pt x="725" y="69"/>
                  <a:pt x="726" y="68"/>
                </a:cubicBezTo>
                <a:cubicBezTo>
                  <a:pt x="718" y="68"/>
                  <a:pt x="718" y="68"/>
                  <a:pt x="718" y="68"/>
                </a:cubicBezTo>
                <a:cubicBezTo>
                  <a:pt x="720" y="70"/>
                  <a:pt x="720" y="70"/>
                  <a:pt x="720" y="70"/>
                </a:cubicBezTo>
                <a:cubicBezTo>
                  <a:pt x="719" y="71"/>
                  <a:pt x="719" y="71"/>
                  <a:pt x="719" y="71"/>
                </a:cubicBezTo>
                <a:cubicBezTo>
                  <a:pt x="716" y="67"/>
                  <a:pt x="716" y="67"/>
                  <a:pt x="716" y="67"/>
                </a:cubicBezTo>
                <a:cubicBezTo>
                  <a:pt x="708" y="68"/>
                  <a:pt x="708" y="68"/>
                  <a:pt x="708" y="68"/>
                </a:cubicBezTo>
                <a:cubicBezTo>
                  <a:pt x="708" y="71"/>
                  <a:pt x="708" y="71"/>
                  <a:pt x="708" y="71"/>
                </a:cubicBezTo>
                <a:cubicBezTo>
                  <a:pt x="705" y="71"/>
                  <a:pt x="705" y="71"/>
                  <a:pt x="705" y="71"/>
                </a:cubicBezTo>
                <a:cubicBezTo>
                  <a:pt x="705" y="71"/>
                  <a:pt x="703" y="70"/>
                  <a:pt x="705" y="69"/>
                </a:cubicBezTo>
                <a:cubicBezTo>
                  <a:pt x="697" y="72"/>
                  <a:pt x="697" y="72"/>
                  <a:pt x="697" y="72"/>
                </a:cubicBezTo>
                <a:cubicBezTo>
                  <a:pt x="697" y="73"/>
                  <a:pt x="697" y="73"/>
                  <a:pt x="697" y="73"/>
                </a:cubicBezTo>
                <a:cubicBezTo>
                  <a:pt x="706" y="72"/>
                  <a:pt x="691" y="78"/>
                  <a:pt x="705" y="75"/>
                </a:cubicBezTo>
                <a:cubicBezTo>
                  <a:pt x="697" y="76"/>
                  <a:pt x="697" y="76"/>
                  <a:pt x="697" y="76"/>
                </a:cubicBezTo>
                <a:cubicBezTo>
                  <a:pt x="699" y="79"/>
                  <a:pt x="699" y="79"/>
                  <a:pt x="699" y="79"/>
                </a:cubicBezTo>
                <a:cubicBezTo>
                  <a:pt x="699" y="77"/>
                  <a:pt x="698" y="78"/>
                  <a:pt x="701" y="79"/>
                </a:cubicBezTo>
                <a:cubicBezTo>
                  <a:pt x="698" y="79"/>
                  <a:pt x="698" y="79"/>
                  <a:pt x="698" y="79"/>
                </a:cubicBezTo>
                <a:cubicBezTo>
                  <a:pt x="696" y="79"/>
                  <a:pt x="696" y="79"/>
                  <a:pt x="696" y="79"/>
                </a:cubicBezTo>
                <a:cubicBezTo>
                  <a:pt x="694" y="76"/>
                  <a:pt x="706" y="81"/>
                  <a:pt x="692" y="76"/>
                </a:cubicBezTo>
                <a:cubicBezTo>
                  <a:pt x="692" y="81"/>
                  <a:pt x="692" y="81"/>
                  <a:pt x="692" y="81"/>
                </a:cubicBezTo>
                <a:cubicBezTo>
                  <a:pt x="690" y="80"/>
                  <a:pt x="690" y="80"/>
                  <a:pt x="690" y="80"/>
                </a:cubicBezTo>
                <a:cubicBezTo>
                  <a:pt x="688" y="76"/>
                  <a:pt x="688" y="76"/>
                  <a:pt x="688" y="76"/>
                </a:cubicBezTo>
                <a:cubicBezTo>
                  <a:pt x="685" y="79"/>
                  <a:pt x="707" y="79"/>
                  <a:pt x="678" y="79"/>
                </a:cubicBezTo>
                <a:cubicBezTo>
                  <a:pt x="676" y="80"/>
                  <a:pt x="679" y="82"/>
                  <a:pt x="679" y="83"/>
                </a:cubicBezTo>
                <a:cubicBezTo>
                  <a:pt x="680" y="82"/>
                  <a:pt x="681" y="84"/>
                  <a:pt x="676" y="84"/>
                </a:cubicBezTo>
                <a:cubicBezTo>
                  <a:pt x="676" y="85"/>
                  <a:pt x="676" y="85"/>
                  <a:pt x="676" y="85"/>
                </a:cubicBezTo>
                <a:cubicBezTo>
                  <a:pt x="678" y="88"/>
                  <a:pt x="681" y="87"/>
                  <a:pt x="687" y="81"/>
                </a:cubicBezTo>
                <a:cubicBezTo>
                  <a:pt x="688" y="81"/>
                  <a:pt x="688" y="81"/>
                  <a:pt x="688" y="81"/>
                </a:cubicBezTo>
                <a:cubicBezTo>
                  <a:pt x="687" y="83"/>
                  <a:pt x="687" y="83"/>
                  <a:pt x="687" y="83"/>
                </a:cubicBezTo>
                <a:cubicBezTo>
                  <a:pt x="690" y="85"/>
                  <a:pt x="690" y="85"/>
                  <a:pt x="690" y="85"/>
                </a:cubicBezTo>
                <a:cubicBezTo>
                  <a:pt x="693" y="84"/>
                  <a:pt x="693" y="84"/>
                  <a:pt x="693" y="84"/>
                </a:cubicBezTo>
                <a:cubicBezTo>
                  <a:pt x="695" y="82"/>
                  <a:pt x="695" y="82"/>
                  <a:pt x="695" y="82"/>
                </a:cubicBezTo>
                <a:cubicBezTo>
                  <a:pt x="697" y="84"/>
                  <a:pt x="697" y="84"/>
                  <a:pt x="697" y="84"/>
                </a:cubicBezTo>
                <a:cubicBezTo>
                  <a:pt x="702" y="83"/>
                  <a:pt x="702" y="83"/>
                  <a:pt x="702" y="83"/>
                </a:cubicBezTo>
                <a:cubicBezTo>
                  <a:pt x="701" y="82"/>
                  <a:pt x="701" y="87"/>
                  <a:pt x="702" y="81"/>
                </a:cubicBezTo>
                <a:cubicBezTo>
                  <a:pt x="708" y="81"/>
                  <a:pt x="708" y="81"/>
                  <a:pt x="708" y="81"/>
                </a:cubicBezTo>
                <a:cubicBezTo>
                  <a:pt x="719" y="76"/>
                  <a:pt x="719" y="76"/>
                  <a:pt x="719" y="76"/>
                </a:cubicBezTo>
                <a:cubicBezTo>
                  <a:pt x="718" y="75"/>
                  <a:pt x="716" y="83"/>
                  <a:pt x="719" y="73"/>
                </a:cubicBezTo>
                <a:cubicBezTo>
                  <a:pt x="725" y="75"/>
                  <a:pt x="725" y="75"/>
                  <a:pt x="725" y="75"/>
                </a:cubicBezTo>
                <a:cubicBezTo>
                  <a:pt x="729" y="72"/>
                  <a:pt x="729" y="72"/>
                  <a:pt x="729" y="72"/>
                </a:cubicBezTo>
                <a:cubicBezTo>
                  <a:pt x="729" y="73"/>
                  <a:pt x="729" y="73"/>
                  <a:pt x="729" y="73"/>
                </a:cubicBezTo>
                <a:cubicBezTo>
                  <a:pt x="730" y="72"/>
                  <a:pt x="730" y="72"/>
                  <a:pt x="730" y="72"/>
                </a:cubicBezTo>
                <a:cubicBezTo>
                  <a:pt x="729" y="68"/>
                  <a:pt x="729" y="68"/>
                  <a:pt x="729" y="68"/>
                </a:cubicBezTo>
                <a:cubicBezTo>
                  <a:pt x="732" y="68"/>
                  <a:pt x="732" y="68"/>
                  <a:pt x="732" y="68"/>
                </a:cubicBezTo>
                <a:cubicBezTo>
                  <a:pt x="733" y="68"/>
                  <a:pt x="733" y="68"/>
                  <a:pt x="733" y="68"/>
                </a:cubicBezTo>
                <a:cubicBezTo>
                  <a:pt x="732" y="70"/>
                  <a:pt x="732" y="70"/>
                  <a:pt x="732" y="70"/>
                </a:cubicBezTo>
                <a:cubicBezTo>
                  <a:pt x="737" y="70"/>
                  <a:pt x="725" y="72"/>
                  <a:pt x="738" y="72"/>
                </a:cubicBezTo>
                <a:cubicBezTo>
                  <a:pt x="739" y="73"/>
                  <a:pt x="739" y="73"/>
                  <a:pt x="739" y="73"/>
                </a:cubicBezTo>
                <a:cubicBezTo>
                  <a:pt x="743" y="72"/>
                  <a:pt x="743" y="72"/>
                  <a:pt x="743" y="72"/>
                </a:cubicBezTo>
                <a:cubicBezTo>
                  <a:pt x="748" y="68"/>
                  <a:pt x="748" y="68"/>
                  <a:pt x="748" y="68"/>
                </a:cubicBezTo>
                <a:cubicBezTo>
                  <a:pt x="750" y="68"/>
                  <a:pt x="750" y="68"/>
                  <a:pt x="750" y="68"/>
                </a:cubicBezTo>
                <a:cubicBezTo>
                  <a:pt x="752" y="66"/>
                  <a:pt x="752" y="66"/>
                  <a:pt x="752" y="66"/>
                </a:cubicBezTo>
                <a:cubicBezTo>
                  <a:pt x="757" y="68"/>
                  <a:pt x="757" y="68"/>
                  <a:pt x="757" y="68"/>
                </a:cubicBezTo>
                <a:cubicBezTo>
                  <a:pt x="760" y="68"/>
                  <a:pt x="760" y="68"/>
                  <a:pt x="760" y="68"/>
                </a:cubicBezTo>
                <a:cubicBezTo>
                  <a:pt x="764" y="64"/>
                  <a:pt x="764" y="64"/>
                  <a:pt x="764" y="64"/>
                </a:cubicBezTo>
                <a:cubicBezTo>
                  <a:pt x="764" y="63"/>
                  <a:pt x="764" y="63"/>
                  <a:pt x="764" y="63"/>
                </a:cubicBezTo>
                <a:cubicBezTo>
                  <a:pt x="767" y="62"/>
                  <a:pt x="767" y="62"/>
                  <a:pt x="767" y="62"/>
                </a:cubicBezTo>
                <a:cubicBezTo>
                  <a:pt x="767" y="61"/>
                  <a:pt x="770" y="67"/>
                  <a:pt x="766" y="60"/>
                </a:cubicBezTo>
                <a:cubicBezTo>
                  <a:pt x="769" y="59"/>
                  <a:pt x="769" y="59"/>
                  <a:pt x="769" y="59"/>
                </a:cubicBezTo>
                <a:cubicBezTo>
                  <a:pt x="774" y="55"/>
                  <a:pt x="774" y="55"/>
                  <a:pt x="774" y="55"/>
                </a:cubicBezTo>
                <a:cubicBezTo>
                  <a:pt x="779" y="54"/>
                  <a:pt x="779" y="54"/>
                  <a:pt x="779" y="54"/>
                </a:cubicBezTo>
                <a:cubicBezTo>
                  <a:pt x="781" y="50"/>
                  <a:pt x="781" y="50"/>
                  <a:pt x="781" y="50"/>
                </a:cubicBezTo>
                <a:cubicBezTo>
                  <a:pt x="783" y="48"/>
                  <a:pt x="782" y="51"/>
                  <a:pt x="784" y="49"/>
                </a:cubicBezTo>
                <a:cubicBezTo>
                  <a:pt x="784" y="53"/>
                  <a:pt x="784" y="53"/>
                  <a:pt x="784" y="53"/>
                </a:cubicBezTo>
                <a:cubicBezTo>
                  <a:pt x="783" y="53"/>
                  <a:pt x="786" y="49"/>
                  <a:pt x="781" y="54"/>
                </a:cubicBezTo>
                <a:cubicBezTo>
                  <a:pt x="785" y="56"/>
                  <a:pt x="785" y="56"/>
                  <a:pt x="785" y="56"/>
                </a:cubicBezTo>
                <a:cubicBezTo>
                  <a:pt x="790" y="54"/>
                  <a:pt x="790" y="54"/>
                  <a:pt x="790" y="54"/>
                </a:cubicBezTo>
                <a:cubicBezTo>
                  <a:pt x="789" y="55"/>
                  <a:pt x="789" y="55"/>
                  <a:pt x="789" y="55"/>
                </a:cubicBezTo>
                <a:cubicBezTo>
                  <a:pt x="793" y="60"/>
                  <a:pt x="793" y="60"/>
                  <a:pt x="793" y="60"/>
                </a:cubicBezTo>
                <a:cubicBezTo>
                  <a:pt x="794" y="62"/>
                  <a:pt x="798" y="56"/>
                  <a:pt x="797" y="62"/>
                </a:cubicBezTo>
                <a:cubicBezTo>
                  <a:pt x="798" y="61"/>
                  <a:pt x="798" y="61"/>
                  <a:pt x="798" y="61"/>
                </a:cubicBezTo>
                <a:cubicBezTo>
                  <a:pt x="800" y="63"/>
                  <a:pt x="800" y="63"/>
                  <a:pt x="800" y="63"/>
                </a:cubicBezTo>
                <a:cubicBezTo>
                  <a:pt x="803" y="60"/>
                  <a:pt x="803" y="60"/>
                  <a:pt x="803" y="60"/>
                </a:cubicBezTo>
                <a:cubicBezTo>
                  <a:pt x="803" y="56"/>
                  <a:pt x="803" y="56"/>
                  <a:pt x="803" y="56"/>
                </a:cubicBezTo>
                <a:cubicBezTo>
                  <a:pt x="799" y="56"/>
                  <a:pt x="799" y="56"/>
                  <a:pt x="799" y="56"/>
                </a:cubicBezTo>
                <a:cubicBezTo>
                  <a:pt x="801" y="54"/>
                  <a:pt x="801" y="54"/>
                  <a:pt x="801" y="54"/>
                </a:cubicBezTo>
                <a:cubicBezTo>
                  <a:pt x="794" y="53"/>
                  <a:pt x="794" y="53"/>
                  <a:pt x="794" y="53"/>
                </a:cubicBezTo>
                <a:cubicBezTo>
                  <a:pt x="793" y="52"/>
                  <a:pt x="793" y="52"/>
                  <a:pt x="793" y="52"/>
                </a:cubicBezTo>
                <a:cubicBezTo>
                  <a:pt x="793" y="50"/>
                  <a:pt x="793" y="50"/>
                  <a:pt x="793" y="50"/>
                </a:cubicBezTo>
                <a:cubicBezTo>
                  <a:pt x="798" y="48"/>
                  <a:pt x="798" y="48"/>
                  <a:pt x="798" y="48"/>
                </a:cubicBezTo>
                <a:cubicBezTo>
                  <a:pt x="800" y="44"/>
                  <a:pt x="800" y="44"/>
                  <a:pt x="800" y="44"/>
                </a:cubicBezTo>
                <a:cubicBezTo>
                  <a:pt x="802" y="44"/>
                  <a:pt x="802" y="44"/>
                  <a:pt x="802" y="44"/>
                </a:cubicBezTo>
                <a:cubicBezTo>
                  <a:pt x="801" y="47"/>
                  <a:pt x="801" y="47"/>
                  <a:pt x="801" y="47"/>
                </a:cubicBezTo>
                <a:cubicBezTo>
                  <a:pt x="802" y="47"/>
                  <a:pt x="802" y="47"/>
                  <a:pt x="802" y="47"/>
                </a:cubicBezTo>
                <a:cubicBezTo>
                  <a:pt x="805" y="43"/>
                  <a:pt x="805" y="43"/>
                  <a:pt x="805" y="43"/>
                </a:cubicBezTo>
                <a:cubicBezTo>
                  <a:pt x="808" y="43"/>
                  <a:pt x="808" y="43"/>
                  <a:pt x="808" y="43"/>
                </a:cubicBezTo>
                <a:cubicBezTo>
                  <a:pt x="810" y="38"/>
                  <a:pt x="780" y="61"/>
                  <a:pt x="817" y="32"/>
                </a:cubicBezTo>
                <a:cubicBezTo>
                  <a:pt x="827" y="25"/>
                  <a:pt x="827" y="25"/>
                  <a:pt x="827" y="25"/>
                </a:cubicBezTo>
                <a:cubicBezTo>
                  <a:pt x="828" y="26"/>
                  <a:pt x="828" y="26"/>
                  <a:pt x="828" y="26"/>
                </a:cubicBezTo>
                <a:cubicBezTo>
                  <a:pt x="825" y="29"/>
                  <a:pt x="825" y="29"/>
                  <a:pt x="825" y="29"/>
                </a:cubicBezTo>
                <a:cubicBezTo>
                  <a:pt x="823" y="30"/>
                  <a:pt x="823" y="30"/>
                  <a:pt x="823" y="30"/>
                </a:cubicBezTo>
                <a:cubicBezTo>
                  <a:pt x="828" y="28"/>
                  <a:pt x="820" y="34"/>
                  <a:pt x="828" y="30"/>
                </a:cubicBezTo>
                <a:cubicBezTo>
                  <a:pt x="829" y="30"/>
                  <a:pt x="830" y="29"/>
                  <a:pt x="830" y="30"/>
                </a:cubicBezTo>
                <a:cubicBezTo>
                  <a:pt x="830" y="28"/>
                  <a:pt x="830" y="28"/>
                  <a:pt x="830" y="28"/>
                </a:cubicBezTo>
                <a:cubicBezTo>
                  <a:pt x="836" y="28"/>
                  <a:pt x="836" y="28"/>
                  <a:pt x="836" y="28"/>
                </a:cubicBezTo>
                <a:cubicBezTo>
                  <a:pt x="835" y="27"/>
                  <a:pt x="835" y="27"/>
                  <a:pt x="835" y="27"/>
                </a:cubicBezTo>
                <a:cubicBezTo>
                  <a:pt x="834" y="25"/>
                  <a:pt x="834" y="25"/>
                  <a:pt x="834" y="25"/>
                </a:cubicBezTo>
                <a:cubicBezTo>
                  <a:pt x="838" y="25"/>
                  <a:pt x="831" y="22"/>
                  <a:pt x="843" y="20"/>
                </a:cubicBezTo>
                <a:cubicBezTo>
                  <a:pt x="843" y="17"/>
                  <a:pt x="843" y="17"/>
                  <a:pt x="843" y="17"/>
                </a:cubicBezTo>
                <a:cubicBezTo>
                  <a:pt x="848" y="15"/>
                  <a:pt x="848" y="15"/>
                  <a:pt x="848" y="15"/>
                </a:cubicBezTo>
                <a:cubicBezTo>
                  <a:pt x="849" y="13"/>
                  <a:pt x="849" y="13"/>
                  <a:pt x="849" y="13"/>
                </a:cubicBezTo>
                <a:cubicBezTo>
                  <a:pt x="863" y="5"/>
                  <a:pt x="863" y="5"/>
                  <a:pt x="863" y="5"/>
                </a:cubicBezTo>
                <a:cubicBezTo>
                  <a:pt x="864" y="5"/>
                  <a:pt x="864" y="5"/>
                  <a:pt x="864" y="5"/>
                </a:cubicBezTo>
                <a:cubicBezTo>
                  <a:pt x="873" y="0"/>
                  <a:pt x="873" y="0"/>
                  <a:pt x="873" y="0"/>
                </a:cubicBezTo>
                <a:cubicBezTo>
                  <a:pt x="873" y="5"/>
                  <a:pt x="873" y="5"/>
                  <a:pt x="873" y="5"/>
                </a:cubicBezTo>
                <a:lnTo>
                  <a:pt x="876" y="9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900"/>
          </a:p>
        </p:txBody>
      </p:sp>
      <p:sp>
        <p:nvSpPr>
          <p:cNvPr id="6" name="平行四边形 5"/>
          <p:cNvSpPr/>
          <p:nvPr/>
        </p:nvSpPr>
        <p:spPr>
          <a:xfrm>
            <a:off x="4992688" y="2557595"/>
            <a:ext cx="8667750" cy="1790700"/>
          </a:xfrm>
          <a:prstGeom prst="parallelogram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172" name="文本框 12"/>
          <p:cNvSpPr txBox="1">
            <a:spLocks noChangeArrowheads="1"/>
          </p:cNvSpPr>
          <p:nvPr/>
        </p:nvSpPr>
        <p:spPr bwMode="auto">
          <a:xfrm>
            <a:off x="5631679" y="2714281"/>
            <a:ext cx="66657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Q1 PLC with X3EB servo for single-axis motion control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66475" y="4378160"/>
            <a:ext cx="5235145" cy="273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altLang="zh-CN" sz="1200" b="1" i="1" spc="-100" dirty="0">
                <a:solidFill>
                  <a:schemeClr val="bg2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 r e a t e  a  b e t t e r  l i f e  t h r o u g h  o u r  w o r k</a:t>
            </a:r>
            <a:endParaRPr lang="zh-CN" altLang="en-US" sz="1200" b="1" i="1" spc="-100" dirty="0">
              <a:solidFill>
                <a:schemeClr val="bg2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10887075" y="6421933"/>
            <a:ext cx="13049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400" spc="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2021/8/30</a:t>
            </a:r>
            <a:endParaRPr lang="zh-CN" altLang="en-US" sz="1400" spc="65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Rectangle 7"/>
          <p:cNvSpPr/>
          <p:nvPr/>
        </p:nvSpPr>
        <p:spPr>
          <a:xfrm>
            <a:off x="228600" y="6421934"/>
            <a:ext cx="3902869" cy="30777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HCFA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43515186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824570" y="210658"/>
            <a:ext cx="4703775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3.Axis Configration</a:t>
            </a:r>
            <a:endParaRPr lang="zh-CN" altLang="en-US" sz="2000" b="1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8B2C35-C4AB-4F3D-B86E-9C80D5D39075}"/>
              </a:ext>
            </a:extLst>
          </p:cNvPr>
          <p:cNvSpPr/>
          <p:nvPr/>
        </p:nvSpPr>
        <p:spPr bwMode="auto">
          <a:xfrm>
            <a:off x="210508" y="707041"/>
            <a:ext cx="5885491" cy="9539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Click the ‘HCFA_X3E_Servo_Driver’, choose ‘Startup Parameter’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Click the ‘Add’, Tick the ’16#6098:16#00 Homing method’ and set the Value to 1</a:t>
            </a:r>
          </a:p>
          <a:p>
            <a:pPr defTabSz="457200"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This means that the negative limit position and the Z-pulse signal are used to homing funtion.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6E9B708-CA6D-4519-A147-3080F9547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5283"/>
            <a:ext cx="5887749" cy="43203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BEBA312-291D-47F2-8767-BCCD7ABBC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774" y="1807563"/>
            <a:ext cx="5620367" cy="4064099"/>
          </a:xfrm>
          <a:prstGeom prst="rect">
            <a:avLst/>
          </a:prstGeom>
        </p:spPr>
      </p:pic>
      <p:sp>
        <p:nvSpPr>
          <p:cNvPr id="12" name="AutoShape 4">
            <a:extLst>
              <a:ext uri="{FF2B5EF4-FFF2-40B4-BE49-F238E27FC236}">
                <a16:creationId xmlns:a16="http://schemas.microsoft.com/office/drawing/2014/main" id="{483A19B9-AA10-41A9-9EC3-CD552F21068C}"/>
              </a:ext>
            </a:extLst>
          </p:cNvPr>
          <p:cNvSpPr/>
          <p:nvPr/>
        </p:nvSpPr>
        <p:spPr bwMode="auto">
          <a:xfrm>
            <a:off x="6006774" y="734172"/>
            <a:ext cx="5885491" cy="9539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Click the ‘Add’, Tick the ’16#6099:16#01’ and set the Value to 1310720;This means that the switch speed of motor is 10 rps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Click the ‘Add’, Tick the ’16#6099:16#02’ and set the Value to 131072;This means that the zero speed of motor is 1 rps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5E93281-1866-4292-AC6F-BA910EB4E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632" y="5621973"/>
            <a:ext cx="5117284" cy="91174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A918ECF-4B80-4FA4-8AEA-3201021FD4BA}"/>
              </a:ext>
            </a:extLst>
          </p:cNvPr>
          <p:cNvSpPr/>
          <p:nvPr/>
        </p:nvSpPr>
        <p:spPr>
          <a:xfrm>
            <a:off x="7482980" y="3280095"/>
            <a:ext cx="3212983" cy="377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707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824570" y="210658"/>
            <a:ext cx="4703775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3.Axis Configration</a:t>
            </a:r>
            <a:endParaRPr lang="zh-CN" altLang="en-US" sz="2000" b="1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8B2C35-C4AB-4F3D-B86E-9C80D5D39075}"/>
              </a:ext>
            </a:extLst>
          </p:cNvPr>
          <p:cNvSpPr/>
          <p:nvPr/>
        </p:nvSpPr>
        <p:spPr bwMode="auto">
          <a:xfrm>
            <a:off x="210508" y="707041"/>
            <a:ext cx="5885491" cy="9539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Click the ‘PLC_RPG’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At Code writing area, right click to choose ‘Input Assisment’ to add function block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For the first experiment (inching fuction), choose the MC_POWER and MC_JOG functions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D9CA552-1A09-4BF4-A808-11CCEF979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8" y="2034198"/>
            <a:ext cx="5695932" cy="27896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68ED41-72E2-4172-BE8E-DA7F726FB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684" y="870226"/>
            <a:ext cx="5434555" cy="485328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57AA673-61F3-4517-A22B-2067C963F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683" y="2608975"/>
            <a:ext cx="5434555" cy="17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69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824570" y="210658"/>
            <a:ext cx="4703775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4.Programing</a:t>
            </a:r>
            <a:endParaRPr lang="zh-CN" altLang="en-US" sz="2000" b="1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8A996883-6454-4E8E-A3C6-C2601717127E}"/>
              </a:ext>
            </a:extLst>
          </p:cNvPr>
          <p:cNvSpPr/>
          <p:nvPr/>
        </p:nvSpPr>
        <p:spPr bwMode="auto">
          <a:xfrm>
            <a:off x="747404" y="541427"/>
            <a:ext cx="4133334" cy="8868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For the first experiment (inching fuction), the simple procedures shows in right figure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The velocity of motor set to 10, unit is rps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0C9082F-E578-46F0-9B22-81EC091C5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05" y="1428294"/>
            <a:ext cx="3933333" cy="5219048"/>
          </a:xfrm>
          <a:prstGeom prst="rect">
            <a:avLst/>
          </a:prstGeom>
        </p:spPr>
      </p:pic>
      <p:sp>
        <p:nvSpPr>
          <p:cNvPr id="15" name="AutoShape 4">
            <a:extLst>
              <a:ext uri="{FF2B5EF4-FFF2-40B4-BE49-F238E27FC236}">
                <a16:creationId xmlns:a16="http://schemas.microsoft.com/office/drawing/2014/main" id="{3452A85B-0EF5-495D-A2F5-0B553EFCD070}"/>
              </a:ext>
            </a:extLst>
          </p:cNvPr>
          <p:cNvSpPr/>
          <p:nvPr/>
        </p:nvSpPr>
        <p:spPr bwMode="auto">
          <a:xfrm>
            <a:off x="6096000" y="1063283"/>
            <a:ext cx="4380478" cy="5083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Move the PLC_PRG from ‘Main_task’ to ‘EtherCAT_task’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1CD3B54-1C23-453F-883C-1BA282715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563" y="2336779"/>
            <a:ext cx="3145872" cy="1813288"/>
          </a:xfrm>
          <a:prstGeom prst="rect">
            <a:avLst/>
          </a:prstGeom>
        </p:spPr>
      </p:pic>
      <p:sp>
        <p:nvSpPr>
          <p:cNvPr id="19" name="箭头: 下弧形 18">
            <a:extLst>
              <a:ext uri="{FF2B5EF4-FFF2-40B4-BE49-F238E27FC236}">
                <a16:creationId xmlns:a16="http://schemas.microsoft.com/office/drawing/2014/main" id="{CAC5C9AE-A6E9-40F9-9F36-503328B8A365}"/>
              </a:ext>
            </a:extLst>
          </p:cNvPr>
          <p:cNvSpPr/>
          <p:nvPr/>
        </p:nvSpPr>
        <p:spPr>
          <a:xfrm rot="16200000">
            <a:off x="7076940" y="3670378"/>
            <a:ext cx="538386" cy="3203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78497F9-1B34-40B8-BA1C-1B2E4279B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6827" y="2336778"/>
            <a:ext cx="2266667" cy="1944739"/>
          </a:xfrm>
          <a:prstGeom prst="rect">
            <a:avLst/>
          </a:prstGeom>
        </p:spPr>
      </p:pic>
      <p:sp>
        <p:nvSpPr>
          <p:cNvPr id="13" name="箭头: 右 12">
            <a:extLst>
              <a:ext uri="{FF2B5EF4-FFF2-40B4-BE49-F238E27FC236}">
                <a16:creationId xmlns:a16="http://schemas.microsoft.com/office/drawing/2014/main" id="{1FF1134E-E04B-4BCA-9534-35ADB5353EE8}"/>
              </a:ext>
            </a:extLst>
          </p:cNvPr>
          <p:cNvSpPr/>
          <p:nvPr/>
        </p:nvSpPr>
        <p:spPr>
          <a:xfrm>
            <a:off x="7793372" y="3196206"/>
            <a:ext cx="1426129" cy="2327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743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824570" y="431717"/>
            <a:ext cx="4703775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4.Programing</a:t>
            </a:r>
            <a:endParaRPr lang="zh-CN" altLang="en-US" sz="2000" b="1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  <a:sym typeface="+mn-ea"/>
            </a:endParaRPr>
          </a:p>
          <a:p>
            <a:pPr defTabSz="457200">
              <a:defRPr/>
            </a:pPr>
            <a:endParaRPr lang="zh-CN" altLang="en-US" sz="2000" b="1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8A996883-6454-4E8E-A3C6-C2601717127E}"/>
              </a:ext>
            </a:extLst>
          </p:cNvPr>
          <p:cNvSpPr/>
          <p:nvPr/>
        </p:nvSpPr>
        <p:spPr bwMode="auto">
          <a:xfrm>
            <a:off x="747404" y="541427"/>
            <a:ext cx="8228816" cy="8868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Then Bulid up the program and Login to operate the system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Give TRUE to JogF or JogB can control the axis inching to move forward or backward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5C94976-E38F-4A74-8186-429779534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04" y="1593908"/>
            <a:ext cx="11069631" cy="43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80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350"/>
            <a:ext cx="12188825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-46038" y="1554163"/>
            <a:ext cx="6620669" cy="101203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4114800" defTabSz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4572000" defTabSz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5029200" defTabSz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5486400" defTabSz="1828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1024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1791494"/>
            <a:ext cx="1263650" cy="31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42963" y="2184400"/>
            <a:ext cx="5584031" cy="319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zh-CN" sz="1600" b="1" i="1" dirty="0">
                <a:solidFill>
                  <a:schemeClr val="bg1"/>
                </a:solidFill>
                <a:effectLst/>
                <a:latin typeface="+mj-lt"/>
              </a:rPr>
              <a:t>To be the most valuable  industrial  automation  core components and solution provider</a:t>
            </a:r>
            <a:endParaRPr lang="zh-CN" altLang="en-US" sz="1500" b="1" i="1" dirty="0">
              <a:solidFill>
                <a:schemeClr val="bg1"/>
              </a:solidFill>
              <a:latin typeface="+mj-lt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84588" y="3844586"/>
            <a:ext cx="4796682" cy="2228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endParaRPr lang="en-US" altLang="zh-CN" sz="15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4" name="Picture 9" descr="C:\Users\Administrator\Documents\Tencent Files\492323079\FileRecv\888.png">
            <a:extLst>
              <a:ext uri="{FF2B5EF4-FFF2-40B4-BE49-F238E27FC236}">
                <a16:creationId xmlns:a16="http://schemas.microsoft.com/office/drawing/2014/main" id="{0AA9B837-74C1-45A7-B4B2-0F425E70B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80975"/>
            <a:ext cx="41100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592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776366" y="1869966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76366" y="2789831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76366" y="3709697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76366" y="4629562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zh-CN" alt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820310" y="1946910"/>
            <a:ext cx="2508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Project Creation</a:t>
            </a:r>
            <a:endParaRPr lang="zh-CN" altLang="en-US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68" y="1272226"/>
            <a:ext cx="3723006" cy="380413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258507" y="3888151"/>
            <a:ext cx="30027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1828800"/>
            <a:r>
              <a:rPr lang="en-US" altLang="zh-CN" sz="4000" b="1" dirty="0">
                <a:ln w="0"/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4000" b="1" dirty="0">
              <a:ln w="0"/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2700000" scaled="1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6F63174-B601-4246-8B35-23247C2FEBF8}"/>
              </a:ext>
            </a:extLst>
          </p:cNvPr>
          <p:cNvSpPr txBox="1"/>
          <p:nvPr/>
        </p:nvSpPr>
        <p:spPr>
          <a:xfrm>
            <a:off x="7820310" y="2870181"/>
            <a:ext cx="3513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EtherCAT Conection Creation</a:t>
            </a:r>
            <a:endParaRPr lang="zh-CN" altLang="en-US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75BDEF6-ECB5-4989-8BB9-2C08452E3DA3}"/>
              </a:ext>
            </a:extLst>
          </p:cNvPr>
          <p:cNvSpPr txBox="1"/>
          <p:nvPr/>
        </p:nvSpPr>
        <p:spPr>
          <a:xfrm>
            <a:off x="7820310" y="3793452"/>
            <a:ext cx="2508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Axis Configration</a:t>
            </a:r>
            <a:endParaRPr lang="zh-CN" altLang="en-US" sz="20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09FED17-FA2C-4FF6-AD10-DF09DEE0C24E}"/>
              </a:ext>
            </a:extLst>
          </p:cNvPr>
          <p:cNvSpPr txBox="1"/>
          <p:nvPr/>
        </p:nvSpPr>
        <p:spPr>
          <a:xfrm>
            <a:off x="7820310" y="4716723"/>
            <a:ext cx="2508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Programing</a:t>
            </a:r>
            <a:endParaRPr lang="zh-CN" altLang="en-US" sz="2000" b="1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1743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824570" y="210658"/>
            <a:ext cx="2874975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1.Project Creation</a:t>
            </a:r>
            <a:endParaRPr lang="zh-CN" altLang="en-US" sz="2000" b="1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  <a:sym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4F4DEBC-416A-4928-AABC-A96F9A232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737" y="1477661"/>
            <a:ext cx="9471171" cy="5169681"/>
          </a:xfrm>
          <a:prstGeom prst="rect">
            <a:avLst/>
          </a:prstGeom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BE8B2C35-C4AB-4F3D-B86E-9C80D5D39075}"/>
              </a:ext>
            </a:extLst>
          </p:cNvPr>
          <p:cNvSpPr/>
          <p:nvPr/>
        </p:nvSpPr>
        <p:spPr bwMode="auto">
          <a:xfrm>
            <a:off x="824570" y="655108"/>
            <a:ext cx="9745557" cy="5780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Open the CODESYS and choose Standard project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Type the project name and then select the storage location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Choose the cyclic task type</a:t>
            </a: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 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2C8DE1A-773A-466B-B736-EEA1D9EC6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351" y="3638723"/>
            <a:ext cx="2619048" cy="1461905"/>
          </a:xfrm>
          <a:prstGeom prst="rect">
            <a:avLst/>
          </a:prstGeom>
        </p:spPr>
      </p:pic>
      <p:sp>
        <p:nvSpPr>
          <p:cNvPr id="12" name="箭头: 右 11">
            <a:extLst>
              <a:ext uri="{FF2B5EF4-FFF2-40B4-BE49-F238E27FC236}">
                <a16:creationId xmlns:a16="http://schemas.microsoft.com/office/drawing/2014/main" id="{3FAE1FDF-0656-4952-A008-034B9C08CB62}"/>
              </a:ext>
            </a:extLst>
          </p:cNvPr>
          <p:cNvSpPr/>
          <p:nvPr/>
        </p:nvSpPr>
        <p:spPr>
          <a:xfrm>
            <a:off x="7187967" y="4109616"/>
            <a:ext cx="1729529" cy="260059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83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824570" y="210658"/>
            <a:ext cx="2874975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1.Project Creation</a:t>
            </a:r>
            <a:endParaRPr lang="zh-CN" altLang="en-US" sz="2000" b="1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8B2C35-C4AB-4F3D-B86E-9C80D5D39075}"/>
              </a:ext>
            </a:extLst>
          </p:cNvPr>
          <p:cNvSpPr/>
          <p:nvPr/>
        </p:nvSpPr>
        <p:spPr bwMode="auto">
          <a:xfrm>
            <a:off x="824570" y="957112"/>
            <a:ext cx="9745557" cy="10730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Right click the Device to choose Add Device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Select Fieldbuses-EtherCAT –Master</a:t>
            </a:r>
            <a:r>
              <a:rPr lang="zh-CN" alt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，</a:t>
            </a: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then add the ‘EtherCAT Master SoftMotion’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Right click the EtherCAT_Master_SoftMotion to select the Add Device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Add the ‘LocalEtherCATDevice’ and ‘HCFA X3E Servo Driver’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E8D2230-9F0A-4F06-9241-AB0E2AFAB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77" y="2533477"/>
            <a:ext cx="2723809" cy="329407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DCE507F-73A4-465B-933F-DFD2DF19E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30" y="2533477"/>
            <a:ext cx="2519747" cy="32940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0A73D18-C8EB-4CCA-8515-634739D75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287" y="2533477"/>
            <a:ext cx="2687090" cy="329407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5B9EE45-AA55-4C04-8FC7-87FCE3CB1E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377" y="2533477"/>
            <a:ext cx="3208585" cy="333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8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824570" y="210658"/>
            <a:ext cx="4703775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2.EtherCAT Conection Creation</a:t>
            </a:r>
            <a:endParaRPr lang="zh-CN" altLang="en-US" sz="2000" b="1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8B2C35-C4AB-4F3D-B86E-9C80D5D39075}"/>
              </a:ext>
            </a:extLst>
          </p:cNvPr>
          <p:cNvSpPr/>
          <p:nvPr/>
        </p:nvSpPr>
        <p:spPr bwMode="auto">
          <a:xfrm>
            <a:off x="824570" y="826483"/>
            <a:ext cx="9745557" cy="109819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Double-click the Device, then choose the Scan network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Select the’HCQ1-1300D’ to bulid the conection</a:t>
            </a:r>
          </a:p>
          <a:p>
            <a:pPr defTabSz="457200">
              <a:defRPr/>
            </a:pPr>
            <a:endParaRPr lang="en-US" altLang="zh-CN" sz="12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  <a:sym typeface="+mn-ea"/>
            </a:endParaRPr>
          </a:p>
          <a:p>
            <a:pPr defTabSz="457200">
              <a:defRPr/>
            </a:pPr>
            <a:r>
              <a:rPr lang="en-US" altLang="zh-CN" sz="1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Caution</a:t>
            </a: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:The IP address of PC which link to the PLC need change to 192.168.188.xxx (Connect to the Port 1; if connet to the Port 2 ,the IP address should be 192.168.88.xxx)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FD7A2FB-36DF-4413-AB2A-26D3AA6E4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4" y="2432590"/>
            <a:ext cx="6754846" cy="30498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0352859-8DCA-4B8E-8248-F2AADB609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170" y="2430492"/>
            <a:ext cx="5037667" cy="304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16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2FF6062-C50A-4716-A253-096A20DED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65" y="1623036"/>
            <a:ext cx="8292193" cy="294366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 bwMode="auto">
          <a:xfrm>
            <a:off x="824570" y="210658"/>
            <a:ext cx="4703775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2.EtherCAT Conection Creation</a:t>
            </a:r>
            <a:endParaRPr lang="zh-CN" altLang="en-US" sz="2000" b="1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8B2C35-C4AB-4F3D-B86E-9C80D5D39075}"/>
              </a:ext>
            </a:extLst>
          </p:cNvPr>
          <p:cNvSpPr/>
          <p:nvPr/>
        </p:nvSpPr>
        <p:spPr bwMode="auto">
          <a:xfrm>
            <a:off x="775311" y="599612"/>
            <a:ext cx="9745557" cy="9452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Double-click the EtherCAT_Master_SoftMotion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Click the Source Address – Browse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Select Network Adapter to choose the ecat1 (EtherCAT MAC address)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Tick the opition of ‘Automatic Restart Slaves’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36A810E-81FB-4935-A4AA-23B60BF49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4202" y="1072235"/>
            <a:ext cx="2733333" cy="1866667"/>
          </a:xfrm>
          <a:prstGeom prst="rect">
            <a:avLst/>
          </a:prstGeom>
        </p:spPr>
      </p:pic>
      <p:sp>
        <p:nvSpPr>
          <p:cNvPr id="10" name="箭头: 右 9">
            <a:extLst>
              <a:ext uri="{FF2B5EF4-FFF2-40B4-BE49-F238E27FC236}">
                <a16:creationId xmlns:a16="http://schemas.microsoft.com/office/drawing/2014/main" id="{D0D77AE1-1D29-48DE-B0BE-E7BFDD7DCAD9}"/>
              </a:ext>
            </a:extLst>
          </p:cNvPr>
          <p:cNvSpPr/>
          <p:nvPr/>
        </p:nvSpPr>
        <p:spPr>
          <a:xfrm rot="20671742">
            <a:off x="7592037" y="2360436"/>
            <a:ext cx="1469368" cy="329268"/>
          </a:xfrm>
          <a:prstGeom prst="rightArrow">
            <a:avLst>
              <a:gd name="adj1" fmla="val 50000"/>
              <a:gd name="adj2" fmla="val 92784"/>
            </a:avLst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FCC94CA-4E60-4BD1-B702-BD6065225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643" y="4457718"/>
            <a:ext cx="4183658" cy="2400282"/>
          </a:xfrm>
          <a:prstGeom prst="rect">
            <a:avLst/>
          </a:prstGeom>
        </p:spPr>
      </p:pic>
      <p:cxnSp>
        <p:nvCxnSpPr>
          <p:cNvPr id="16" name="连接符: 肘形 15">
            <a:extLst>
              <a:ext uri="{FF2B5EF4-FFF2-40B4-BE49-F238E27FC236}">
                <a16:creationId xmlns:a16="http://schemas.microsoft.com/office/drawing/2014/main" id="{D964A42C-153F-4ECD-A164-1D0B5D6FFCE1}"/>
              </a:ext>
            </a:extLst>
          </p:cNvPr>
          <p:cNvCxnSpPr>
            <a:cxnSpLocks/>
          </p:cNvCxnSpPr>
          <p:nvPr/>
        </p:nvCxnSpPr>
        <p:spPr>
          <a:xfrm>
            <a:off x="562062" y="4566704"/>
            <a:ext cx="1602298" cy="1091155"/>
          </a:xfrm>
          <a:prstGeom prst="bentConnector3">
            <a:avLst>
              <a:gd name="adj1" fmla="val 262"/>
            </a:avLst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2326FB53-EC89-4066-B9CA-25DAE41F13BE}"/>
              </a:ext>
            </a:extLst>
          </p:cNvPr>
          <p:cNvSpPr txBox="1"/>
          <p:nvPr/>
        </p:nvSpPr>
        <p:spPr>
          <a:xfrm>
            <a:off x="6853806" y="5112281"/>
            <a:ext cx="4630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+mn-lt"/>
              </a:rPr>
              <a:t>If you do not know the topology of your PLC, you can right click the ‘EtherCAT_Master_SoftMotion’ to Scan Devices and Copy ALL Devices to Project</a:t>
            </a:r>
            <a:endParaRPr lang="zh-CN" alt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2777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824570" y="210658"/>
            <a:ext cx="4703775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3.Axis Configration</a:t>
            </a:r>
            <a:endParaRPr lang="zh-CN" altLang="en-US" sz="2000" b="1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8B2C35-C4AB-4F3D-B86E-9C80D5D39075}"/>
              </a:ext>
            </a:extLst>
          </p:cNvPr>
          <p:cNvSpPr/>
          <p:nvPr/>
        </p:nvSpPr>
        <p:spPr bwMode="auto">
          <a:xfrm>
            <a:off x="824571" y="826483"/>
            <a:ext cx="3848098" cy="109819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Firstly, add the Axis,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Right click the HCFA_X3E_Servo_Driver (HCFA X3E Servo Driver)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Click the ‘Add SoftMotion Cia402 Axis’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3248E14-4800-4CFD-A937-A375538A3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70" y="1924674"/>
            <a:ext cx="3618244" cy="3522472"/>
          </a:xfrm>
          <a:prstGeom prst="rect">
            <a:avLst/>
          </a:prstGeom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A09BE066-F1E9-4244-97E7-84D17457DBBF}"/>
              </a:ext>
            </a:extLst>
          </p:cNvPr>
          <p:cNvSpPr/>
          <p:nvPr/>
        </p:nvSpPr>
        <p:spPr bwMode="auto">
          <a:xfrm>
            <a:off x="5070797" y="826482"/>
            <a:ext cx="6757679" cy="109819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Turn to set the axis parameters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Double-click the SM_Drive_GenericDSP402(SM_Drive_GenericDSP402), choose ‘Scaling/Mapping’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Change the mcrements to ’16#20000’ which equals to 10#131072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125E279-B5FA-479F-9BEE-C9829C0DD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908" y="1924674"/>
            <a:ext cx="7038095" cy="3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76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824570" y="210658"/>
            <a:ext cx="4703775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3.Axis Configration</a:t>
            </a:r>
            <a:endParaRPr lang="zh-CN" altLang="en-US" sz="2000" b="1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8B2C35-C4AB-4F3D-B86E-9C80D5D39075}"/>
              </a:ext>
            </a:extLst>
          </p:cNvPr>
          <p:cNvSpPr/>
          <p:nvPr/>
        </p:nvSpPr>
        <p:spPr bwMode="auto">
          <a:xfrm>
            <a:off x="210509" y="817662"/>
            <a:ext cx="3715539" cy="109819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Click the ‘HCFA_X3E_Servo_Driver’, choose ‘General’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Tick the ‘Enable Expert Settings’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18320B7-ECBA-4B83-9C81-71E293568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059" y="821689"/>
            <a:ext cx="7230689" cy="2050759"/>
          </a:xfrm>
          <a:prstGeom prst="rect">
            <a:avLst/>
          </a:prstGeom>
        </p:spPr>
      </p:pic>
      <p:sp>
        <p:nvSpPr>
          <p:cNvPr id="15" name="AutoShape 4">
            <a:extLst>
              <a:ext uri="{FF2B5EF4-FFF2-40B4-BE49-F238E27FC236}">
                <a16:creationId xmlns:a16="http://schemas.microsoft.com/office/drawing/2014/main" id="{AAD191BF-FABF-4367-999B-935DCDF85ECF}"/>
              </a:ext>
            </a:extLst>
          </p:cNvPr>
          <p:cNvSpPr/>
          <p:nvPr/>
        </p:nvSpPr>
        <p:spPr bwMode="auto">
          <a:xfrm>
            <a:off x="210509" y="2847281"/>
            <a:ext cx="3865142" cy="14862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Click the ‘HCFA_X3E_Servo_Driver’, choose ‘Expert Process Data’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Select the ’21 Outputs’, change the 16#1600 to 16#1603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Select the ’29 Inputs’, change the 16#1A00 to 16#1A01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D7FF64E-B2B7-4D08-B1DB-7BB102309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060" y="2992816"/>
            <a:ext cx="4688826" cy="365452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ECA654C-B107-405B-99C9-945E9724F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119" y="2992816"/>
            <a:ext cx="2921980" cy="3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14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 bwMode="auto">
          <a:xfrm>
            <a:off x="824570" y="210658"/>
            <a:ext cx="4703775" cy="442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  <a:sym typeface="+mn-ea"/>
              </a:rPr>
              <a:t>3.Axis Configration</a:t>
            </a:r>
            <a:endParaRPr lang="zh-CN" altLang="en-US" sz="2000" b="1" noProof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E8B2C35-C4AB-4F3D-B86E-9C80D5D39075}"/>
              </a:ext>
            </a:extLst>
          </p:cNvPr>
          <p:cNvSpPr/>
          <p:nvPr/>
        </p:nvSpPr>
        <p:spPr bwMode="auto">
          <a:xfrm>
            <a:off x="210509" y="817662"/>
            <a:ext cx="6215458" cy="109819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13395" tIns="13395" rIns="13395" bIns="13395" anchor="ctr"/>
          <a:lstStyle/>
          <a:p>
            <a:pPr defTabSz="457200"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There should definet ‘Max torque’ and ‘Max motor speed’ as a result of last step select different Inuputs and Outputs mode.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At the PLC_PRG, create two variables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Click the ‘HCFA_X3E_Servo_Driver’, choose ‘EtherCAT I/O Mapping’</a:t>
            </a:r>
          </a:p>
          <a:p>
            <a:pPr marL="171450" indent="-171450" defTabSz="457200">
              <a:buFont typeface="Wingdings" panose="05000000000000000000" pitchFamily="2" charset="2"/>
              <a:buChar char="l"/>
              <a:defRPr/>
            </a:pPr>
            <a:r>
              <a:rPr lang="en-US" altLang="zh-CN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  <a:sym typeface="+mn-ea"/>
              </a:rPr>
              <a:t>Connect 2 variables to these channnels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D9FBF93-1870-4262-80A1-0E3E26EEC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00315"/>
            <a:ext cx="3857143" cy="94285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8DA6021-0797-4B88-A73A-18A59FF15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09" y="1940948"/>
            <a:ext cx="6771405" cy="325489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A9D613B-D823-446E-AEE0-376573034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904" y="1759767"/>
            <a:ext cx="4948048" cy="284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380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59BACB"/>
      </a:accent1>
      <a:accent2>
        <a:srgbClr val="1DE5A6"/>
      </a:accent2>
      <a:accent3>
        <a:srgbClr val="2591DC"/>
      </a:accent3>
      <a:accent4>
        <a:srgbClr val="1CEDF9"/>
      </a:accent4>
      <a:accent5>
        <a:srgbClr val="E3ED36"/>
      </a:accent5>
      <a:accent6>
        <a:srgbClr val="92EDC2"/>
      </a:accent6>
      <a:hlink>
        <a:srgbClr val="59BACB"/>
      </a:hlink>
      <a:folHlink>
        <a:srgbClr val="BFBFB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自定义 1">
      <a:dk1>
        <a:srgbClr val="000000"/>
      </a:dk1>
      <a:lt1>
        <a:srgbClr val="FFFFFF"/>
      </a:lt1>
      <a:dk2>
        <a:srgbClr val="666666"/>
      </a:dk2>
      <a:lt2>
        <a:srgbClr val="F0F0F0"/>
      </a:lt2>
      <a:accent1>
        <a:srgbClr val="66CCCC"/>
      </a:accent1>
      <a:accent2>
        <a:srgbClr val="1DE5A6"/>
      </a:accent2>
      <a:accent3>
        <a:srgbClr val="2591DC"/>
      </a:accent3>
      <a:accent4>
        <a:srgbClr val="6699CC"/>
      </a:accent4>
      <a:accent5>
        <a:srgbClr val="00CCCC"/>
      </a:accent5>
      <a:accent6>
        <a:srgbClr val="FFCCCC"/>
      </a:accent6>
      <a:hlink>
        <a:srgbClr val="666666"/>
      </a:hlink>
      <a:folHlink>
        <a:srgbClr val="FFCCCC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Theme">
  <a:themeElements>
    <a:clrScheme name="自定义 1">
      <a:dk1>
        <a:srgbClr val="000000"/>
      </a:dk1>
      <a:lt1>
        <a:srgbClr val="FFFFFF"/>
      </a:lt1>
      <a:dk2>
        <a:srgbClr val="666666"/>
      </a:dk2>
      <a:lt2>
        <a:srgbClr val="F0F0F0"/>
      </a:lt2>
      <a:accent1>
        <a:srgbClr val="66CCCC"/>
      </a:accent1>
      <a:accent2>
        <a:srgbClr val="1DE5A6"/>
      </a:accent2>
      <a:accent3>
        <a:srgbClr val="2591DC"/>
      </a:accent3>
      <a:accent4>
        <a:srgbClr val="6699CC"/>
      </a:accent4>
      <a:accent5>
        <a:srgbClr val="00CCCC"/>
      </a:accent5>
      <a:accent6>
        <a:srgbClr val="FFCCCC"/>
      </a:accent6>
      <a:hlink>
        <a:srgbClr val="666666"/>
      </a:hlink>
      <a:folHlink>
        <a:srgbClr val="FFCCCC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710</Words>
  <Application>Microsoft Office PowerPoint</Application>
  <PresentationFormat>Широкоэкранный</PresentationFormat>
  <Paragraphs>69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等线</vt:lpstr>
      <vt:lpstr>等线 Light</vt:lpstr>
      <vt:lpstr>微软雅黑</vt:lpstr>
      <vt:lpstr>Arial</vt:lpstr>
      <vt:lpstr>Calibri</vt:lpstr>
      <vt:lpstr>Calibri Light</vt:lpstr>
      <vt:lpstr>Franklin Gothic Book</vt:lpstr>
      <vt:lpstr>Montserrat Hairline</vt:lpstr>
      <vt:lpstr>Wingdings</vt:lpstr>
      <vt:lpstr>自定义设计方案</vt:lpstr>
      <vt:lpstr>Default Theme</vt:lpstr>
      <vt:lpstr>1_Default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HCFA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</dc:title>
  <dc:creator>chrissy</dc:creator>
  <cp:lastModifiedBy>Goebbels</cp:lastModifiedBy>
  <cp:revision>7261</cp:revision>
  <dcterms:created xsi:type="dcterms:W3CDTF">2014-11-12T21:47:00Z</dcterms:created>
  <dcterms:modified xsi:type="dcterms:W3CDTF">2023-06-28T10:23:27Z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2052-11.1.0.8013</vt:lpwstr>
  </property>
</Properties>
</file>